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1053" r:id="rId2"/>
    <p:sldId id="1051" r:id="rId3"/>
    <p:sldId id="1052" r:id="rId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02" d="100"/>
          <a:sy n="102" d="100"/>
        </p:scale>
        <p:origin x="138" y="3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BAA36-2F0C-48AA-9FC2-7EC85EFCCAC8}" type="datetimeFigureOut">
              <a:rPr lang="zh-CN" altLang="en-US" smtClean="0"/>
              <a:t>2025/8/28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F76DC6-60FA-4012-B2AC-A635F6186C71}" type="slidenum">
              <a:rPr lang="zh-CN" altLang="en-US" smtClean="0"/>
              <a:t>‹#›</a:t>
            </a:fld>
            <a:endParaRPr lang="zh-CN" altLang="en-US"/>
          </a:p>
        </p:txBody>
      </p:sp>
    </p:spTree>
    <p:extLst>
      <p:ext uri="{BB962C8B-B14F-4D97-AF65-F5344CB8AC3E}">
        <p14:creationId xmlns:p14="http://schemas.microsoft.com/office/powerpoint/2010/main" val="2885135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153AA03-5660-43E4-A523-2392D13186ED}"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153AA03-5660-43E4-A523-2392D13186ED}" type="slidenum">
              <a:rPr lang="zh-CN" altLang="en-US" smtClean="0"/>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11F361-7943-4ADB-8A38-5F872CE9DE8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C0E6C07-C59A-44F8-8B47-38E245E12D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471D12B-73C1-4089-AA6B-D9CD8B93450D}"/>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DEE12A83-71C7-4A2E-8702-39E1DD08487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A494FB3-9734-458F-83FB-9C5A263BDBC8}"/>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1547084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2DB132-E98E-45E3-B15D-752C63807EC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6FF3F72-9FF8-4BA0-A234-D9CD8B9A345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499C48B-FC63-46CE-9E0A-D6EFEEBFE9D4}"/>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2E01A6E6-EEFD-4829-9803-056EBE4D18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B60D987-A8B5-4C99-B333-E3B60F6D810D}"/>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503618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FAB5BE2-FDF1-4DDD-A131-FFB0B22E7CD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1D668F2-DE30-41D6-9AFE-8D1052FBAC5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86E470D-A5A3-48A6-9693-D4924E3F899B}"/>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5A591454-B31A-466C-A649-6E641F4894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84DE643-B5AD-438B-9109-64FC6230E4C1}"/>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1135374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矩形 5"/>
          <p:cNvSpPr/>
          <p:nvPr userDrawn="1"/>
        </p:nvSpPr>
        <p:spPr bwMode="auto">
          <a:xfrm>
            <a:off x="1767254" y="816092"/>
            <a:ext cx="10424746" cy="45719"/>
          </a:xfrm>
          <a:prstGeom prst="rect">
            <a:avLst/>
          </a:prstGeom>
          <a:gradFill flip="none" rotWithShape="1">
            <a:gsLst>
              <a:gs pos="50000">
                <a:srgbClr val="2D206F"/>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4295" rIns="34295" anchor="ctr"/>
          <a:lstStyle/>
          <a:p>
            <a:pPr algn="ctr" fontAlgn="auto">
              <a:spcBef>
                <a:spcPts val="0"/>
              </a:spcBef>
              <a:spcAft>
                <a:spcPts val="0"/>
              </a:spcAft>
              <a:defRPr/>
            </a:pPr>
            <a:endParaRPr lang="zh-CN" altLang="en-US" sz="1125" b="1">
              <a:solidFill>
                <a:schemeClr val="bg1"/>
              </a:solidFill>
              <a:latin typeface="华文楷体" panose="02010600040101010101" pitchFamily="2" charset="-122"/>
              <a:ea typeface="华文楷体" panose="02010600040101010101" pitchFamily="2" charset="-122"/>
            </a:endParaRPr>
          </a:p>
        </p:txBody>
      </p:sp>
      <p:pic>
        <p:nvPicPr>
          <p:cNvPr id="8" name="图片 7"/>
          <p:cNvPicPr/>
          <p:nvPr userDrawn="1"/>
        </p:nvPicPr>
        <p:blipFill>
          <a:blip r:embed="rId2"/>
          <a:stretch>
            <a:fillRect/>
          </a:stretch>
        </p:blipFill>
        <p:spPr>
          <a:xfrm>
            <a:off x="14605" y="50354"/>
            <a:ext cx="1752649" cy="892823"/>
          </a:xfrm>
          <a:prstGeom prst="rect">
            <a:avLst/>
          </a:prstGeom>
          <a:noFill/>
          <a:ln w="9525">
            <a:noFill/>
          </a:ln>
        </p:spPr>
      </p:pic>
    </p:spTree>
    <p:extLst>
      <p:ext uri="{BB962C8B-B14F-4D97-AF65-F5344CB8AC3E}">
        <p14:creationId xmlns:p14="http://schemas.microsoft.com/office/powerpoint/2010/main" val="2279437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8" name="矩形 8"/>
          <p:cNvSpPr/>
          <p:nvPr userDrawn="1"/>
        </p:nvSpPr>
        <p:spPr bwMode="auto">
          <a:xfrm>
            <a:off x="-1" y="1885265"/>
            <a:ext cx="12192000" cy="27389"/>
          </a:xfrm>
          <a:prstGeom prst="rect">
            <a:avLst/>
          </a:prstGeom>
          <a:solidFill>
            <a:schemeClr val="accent1">
              <a:lumMod val="50000"/>
              <a:alpha val="80000"/>
            </a:scheme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4295" rIns="34295" anchor="ctr"/>
          <a:lstStyle/>
          <a:p>
            <a:pPr algn="ctr" fontAlgn="auto">
              <a:spcBef>
                <a:spcPts val="0"/>
              </a:spcBef>
              <a:spcAft>
                <a:spcPts val="0"/>
              </a:spcAft>
              <a:defRPr/>
            </a:pPr>
            <a:endParaRPr lang="zh-CN" altLang="en-US" sz="1125" b="1">
              <a:solidFill>
                <a:schemeClr val="bg1"/>
              </a:solidFill>
              <a:latin typeface="华文楷体" panose="02010600040101010101" pitchFamily="2" charset="-122"/>
              <a:ea typeface="华文楷体" panose="02010600040101010101" pitchFamily="2" charset="-122"/>
            </a:endParaRPr>
          </a:p>
        </p:txBody>
      </p:sp>
      <p:sp>
        <p:nvSpPr>
          <p:cNvPr id="11" name="副标题 2"/>
          <p:cNvSpPr>
            <a:spLocks noGrp="1"/>
          </p:cNvSpPr>
          <p:nvPr>
            <p:ph type="subTitle" idx="1"/>
          </p:nvPr>
        </p:nvSpPr>
        <p:spPr>
          <a:xfrm>
            <a:off x="0" y="4419885"/>
            <a:ext cx="12192000" cy="1746804"/>
          </a:xfrm>
        </p:spPr>
        <p:txBody>
          <a:bodyPr/>
          <a:lstStyle>
            <a:lvl1pPr marL="0" indent="0" algn="ctr">
              <a:spcBef>
                <a:spcPts val="150"/>
              </a:spcBef>
              <a:spcAft>
                <a:spcPts val="200"/>
              </a:spcAft>
              <a:buNone/>
              <a:defRPr b="1">
                <a:solidFill>
                  <a:srgbClr val="2D206F"/>
                </a:solidFill>
                <a:latin typeface="微软雅黑" panose="020B0503020204020204" charset="-122"/>
                <a:ea typeface="微软雅黑" panose="020B0503020204020204" charset="-122"/>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8035" indent="0" algn="ctr">
              <a:buNone/>
              <a:defRPr>
                <a:solidFill>
                  <a:schemeClr val="tx1">
                    <a:tint val="75000"/>
                  </a:schemeClr>
                </a:solidFill>
              </a:defRPr>
            </a:lvl7pPr>
            <a:lvl8pPr marL="2400935" indent="0" algn="ctr">
              <a:buNone/>
              <a:defRPr>
                <a:solidFill>
                  <a:schemeClr val="tx1">
                    <a:tint val="75000"/>
                  </a:schemeClr>
                </a:solidFill>
              </a:defRPr>
            </a:lvl8pPr>
            <a:lvl9pPr marL="2743835" indent="0" algn="ctr">
              <a:buNone/>
              <a:defRPr>
                <a:solidFill>
                  <a:schemeClr val="tx1">
                    <a:tint val="75000"/>
                  </a:schemeClr>
                </a:solidFill>
              </a:defRPr>
            </a:lvl9pPr>
          </a:lstStyle>
          <a:p>
            <a:endParaRPr lang="zh-CN" altLang="en-US" dirty="0"/>
          </a:p>
        </p:txBody>
      </p:sp>
      <p:pic>
        <p:nvPicPr>
          <p:cNvPr id="12" name="图片 11" descr="图片1.jpg"/>
          <p:cNvPicPr>
            <a:picLocks noChangeAspect="1"/>
          </p:cNvPicPr>
          <p:nvPr userDrawn="1"/>
        </p:nvPicPr>
        <p:blipFill>
          <a:blip r:embed="rId2" cstate="print"/>
          <a:stretch>
            <a:fillRect/>
          </a:stretch>
        </p:blipFill>
        <p:spPr>
          <a:xfrm>
            <a:off x="-1" y="9435"/>
            <a:ext cx="4870939" cy="1050828"/>
          </a:xfrm>
          <a:prstGeom prst="rect">
            <a:avLst/>
          </a:prstGeom>
        </p:spPr>
      </p:pic>
      <p:sp>
        <p:nvSpPr>
          <p:cNvPr id="2" name="矩形 8"/>
          <p:cNvSpPr/>
          <p:nvPr userDrawn="1"/>
        </p:nvSpPr>
        <p:spPr bwMode="auto">
          <a:xfrm>
            <a:off x="0" y="3743373"/>
            <a:ext cx="12192000" cy="27389"/>
          </a:xfrm>
          <a:prstGeom prst="rect">
            <a:avLst/>
          </a:prstGeom>
          <a:solidFill>
            <a:srgbClr val="2D206F">
              <a:alpha val="80000"/>
            </a:srgb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4295" rIns="34295" anchor="ctr"/>
          <a:lstStyle/>
          <a:p>
            <a:pPr algn="ctr" fontAlgn="auto">
              <a:spcBef>
                <a:spcPts val="0"/>
              </a:spcBef>
              <a:spcAft>
                <a:spcPts val="0"/>
              </a:spcAft>
              <a:defRPr/>
            </a:pPr>
            <a:endParaRPr lang="zh-CN" altLang="en-US" sz="1125" b="1">
              <a:solidFill>
                <a:schemeClr val="bg1"/>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28590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5465E2-ECE7-44F7-B47D-5525E341D4C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DF40E98-D3DD-4860-A9F9-F18D4C926A5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56B0EBD-92CF-445B-8ED1-D0DE32C742A1}"/>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9CBFAADA-20AE-4565-A3E2-67544AE11B6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3AD191B-E7BA-426F-B67E-63AAB2EFBD85}"/>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4115132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201401-17C2-4B34-9CC7-310F5522B0D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0312A61-0010-42D7-9983-EAC1825490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C46133E-E7DE-45E9-BBC5-BA7E8D980D52}"/>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74B01CE5-DC4C-47FA-8D16-CA7D416EF4D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DC1DF09-380E-4553-86E8-CDE51542BE66}"/>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266957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0106099-B39E-4B18-A95B-9D6C0765E4B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70B17DD-93F5-47A8-AFEE-83507AA951E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8F9089A-818E-4014-B7E3-4D5D0085E66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F314F13-A9AD-4C25-AAB3-CAEEB92947DD}"/>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6" name="页脚占位符 5">
            <a:extLst>
              <a:ext uri="{FF2B5EF4-FFF2-40B4-BE49-F238E27FC236}">
                <a16:creationId xmlns:a16="http://schemas.microsoft.com/office/drawing/2014/main" id="{C0F5BDE3-6C70-4179-B7B9-E64DA3DFF7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B65F84A-12B0-4247-AAAD-086BC066B05A}"/>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644871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DB9E3F-A875-4817-9131-076E1E13A54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DD6926D-A38B-41CB-A3CF-6FFBB25DAA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A848A74-01B7-4272-9355-A3C7503E727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E08A792-8510-444B-BB6C-037349FFE5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09018D53-C614-4C2B-B970-EA781BDF285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64FD6C83-5129-428F-9C80-701180724117}"/>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8" name="页脚占位符 7">
            <a:extLst>
              <a:ext uri="{FF2B5EF4-FFF2-40B4-BE49-F238E27FC236}">
                <a16:creationId xmlns:a16="http://schemas.microsoft.com/office/drawing/2014/main" id="{17A5CCBE-D02F-48CF-B4B9-85BDD800B07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54FE7FA-D1F1-46B9-BB2F-3DA70248623E}"/>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362245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5B5AE0-B0C9-4B2A-8F5B-C8031A84C51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A51F4E6-F534-4A15-AA13-41DBDF9F0A5C}"/>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4" name="页脚占位符 3">
            <a:extLst>
              <a:ext uri="{FF2B5EF4-FFF2-40B4-BE49-F238E27FC236}">
                <a16:creationId xmlns:a16="http://schemas.microsoft.com/office/drawing/2014/main" id="{25158B5E-66DB-4388-A6DF-E674D4241F3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2828D104-5AB6-4112-947B-39AF70A7D930}"/>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767721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B5C2756-3B22-4A00-90F7-86A16F0BE958}"/>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3" name="页脚占位符 2">
            <a:extLst>
              <a:ext uri="{FF2B5EF4-FFF2-40B4-BE49-F238E27FC236}">
                <a16:creationId xmlns:a16="http://schemas.microsoft.com/office/drawing/2014/main" id="{2D1897C7-7B43-4D6F-B7A6-E9E2F7610CE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D0A0C5D4-1437-4BA8-B3AF-ECCA18AFF113}"/>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129189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4965A0-D0B7-413C-ADB4-9A3DDB13FBE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8AFB6C7-B3A4-41F2-966F-0343DE410A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009F4F1-875C-4AAB-A5E2-76E827B16D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D079F81-457A-40D5-AADF-7EEE6E07579A}"/>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6" name="页脚占位符 5">
            <a:extLst>
              <a:ext uri="{FF2B5EF4-FFF2-40B4-BE49-F238E27FC236}">
                <a16:creationId xmlns:a16="http://schemas.microsoft.com/office/drawing/2014/main" id="{5B04F9E6-6C3F-454A-9C19-1CAB4BE6522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7E310B6-12D3-4FFC-A93B-4352BE95D1CC}"/>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1922110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8354D3-7580-4FEF-9124-FEB84DC7529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547B77C-D765-46D4-8BBD-1F3109C2D0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4EBA7F4-888F-46B8-8F33-82A6545B6F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F492886-27A1-4E89-9194-347851C2A6BD}"/>
              </a:ext>
            </a:extLst>
          </p:cNvPr>
          <p:cNvSpPr>
            <a:spLocks noGrp="1"/>
          </p:cNvSpPr>
          <p:nvPr>
            <p:ph type="dt" sz="half" idx="10"/>
          </p:nvPr>
        </p:nvSpPr>
        <p:spPr/>
        <p:txBody>
          <a:bodyPr/>
          <a:lstStyle/>
          <a:p>
            <a:fld id="{FF74C690-8304-4336-897F-D065888EEBD6}" type="datetimeFigureOut">
              <a:rPr lang="zh-CN" altLang="en-US" smtClean="0"/>
              <a:t>2025/8/28</a:t>
            </a:fld>
            <a:endParaRPr lang="zh-CN" altLang="en-US"/>
          </a:p>
        </p:txBody>
      </p:sp>
      <p:sp>
        <p:nvSpPr>
          <p:cNvPr id="6" name="页脚占位符 5">
            <a:extLst>
              <a:ext uri="{FF2B5EF4-FFF2-40B4-BE49-F238E27FC236}">
                <a16:creationId xmlns:a16="http://schemas.microsoft.com/office/drawing/2014/main" id="{70FB0A61-D266-411B-A6C7-C566EB021B7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0866C2D-FB93-4F37-87E9-DE8E1C13475C}"/>
              </a:ext>
            </a:extLst>
          </p:cNvPr>
          <p:cNvSpPr>
            <a:spLocks noGrp="1"/>
          </p:cNvSpPr>
          <p:nvPr>
            <p:ph type="sldNum" sz="quarter" idx="12"/>
          </p:nvPr>
        </p:nvSpPr>
        <p:spPr/>
        <p:txBody>
          <a:body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2328126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0EC75A8-446A-4A3D-82CA-84A068A00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09C79B3B-7559-4000-ACAE-1DB89D012E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3F8F2D7-30E9-4125-B18C-33470D2397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4C690-8304-4336-897F-D065888EEBD6}" type="datetimeFigureOut">
              <a:rPr lang="zh-CN" altLang="en-US" smtClean="0"/>
              <a:t>2025/8/28</a:t>
            </a:fld>
            <a:endParaRPr lang="zh-CN" altLang="en-US"/>
          </a:p>
        </p:txBody>
      </p:sp>
      <p:sp>
        <p:nvSpPr>
          <p:cNvPr id="5" name="页脚占位符 4">
            <a:extLst>
              <a:ext uri="{FF2B5EF4-FFF2-40B4-BE49-F238E27FC236}">
                <a16:creationId xmlns:a16="http://schemas.microsoft.com/office/drawing/2014/main" id="{CC14D55A-EEB6-4F65-9CD2-CBF93AC345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CB0C763-239C-4B84-A5D3-4D992AB383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9F4C70-E4BF-4CC8-AA62-BC0F9439EB8A}" type="slidenum">
              <a:rPr lang="zh-CN" altLang="en-US" smtClean="0"/>
              <a:t>‹#›</a:t>
            </a:fld>
            <a:endParaRPr lang="zh-CN" altLang="en-US"/>
          </a:p>
        </p:txBody>
      </p:sp>
    </p:spTree>
    <p:extLst>
      <p:ext uri="{BB962C8B-B14F-4D97-AF65-F5344CB8AC3E}">
        <p14:creationId xmlns:p14="http://schemas.microsoft.com/office/powerpoint/2010/main" val="3099642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slideLayout" Target="../slideLayouts/slideLayout1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3.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notesSlide" Target="../notesSlides/notesSlide2.xml"/><Relationship Id="rId5" Type="http://schemas.openxmlformats.org/officeDocument/2006/relationships/tags" Target="../tags/tag23.xml"/><Relationship Id="rId10" Type="http://schemas.openxmlformats.org/officeDocument/2006/relationships/slideLayout" Target="../slideLayouts/slideLayout12.xml"/><Relationship Id="rId4" Type="http://schemas.openxmlformats.org/officeDocument/2006/relationships/tags" Target="../tags/tag22.xml"/><Relationship Id="rId9" Type="http://schemas.openxmlformats.org/officeDocument/2006/relationships/tags" Target="../tags/tag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idx="4294967295"/>
          </p:nvPr>
        </p:nvSpPr>
        <p:spPr>
          <a:xfrm>
            <a:off x="1" y="2196676"/>
            <a:ext cx="12192000" cy="1834689"/>
          </a:xfrm>
        </p:spPr>
        <p:txBody>
          <a:bodyPr>
            <a:noAutofit/>
          </a:bodyPr>
          <a:lstStyle/>
          <a:p>
            <a:pPr algn="ctr">
              <a:lnSpc>
                <a:spcPct val="120000"/>
              </a:lnSpc>
              <a:spcBef>
                <a:spcPts val="0"/>
              </a:spcBef>
              <a:spcAft>
                <a:spcPts val="0"/>
              </a:spcAft>
            </a:pPr>
            <a:r>
              <a:rPr lang="zh-CN" altLang="en-US" sz="3900" b="1" dirty="0">
                <a:solidFill>
                  <a:schemeClr val="accent1">
                    <a:lumMod val="50000"/>
                  </a:schemeClr>
                </a:solidFill>
                <a:latin typeface="Times New Roman" panose="02020603050405020304" pitchFamily="18" charset="0"/>
                <a:ea typeface="微软雅黑" panose="020B0503020204020204" charset="-122"/>
                <a:cs typeface="Times New Roman" panose="02020603050405020304" pitchFamily="18" charset="0"/>
              </a:rPr>
              <a:t>国家自然</a:t>
            </a:r>
            <a:r>
              <a:rPr lang="zh-CN" altLang="en-US" sz="3900" b="1" dirty="0">
                <a:solidFill>
                  <a:schemeClr val="accent1">
                    <a:lumMod val="50000"/>
                  </a:schemeClr>
                </a:solidFill>
                <a:latin typeface="微软雅黑" panose="020B0503020204020204" charset="-122"/>
                <a:ea typeface="微软雅黑" panose="020B0503020204020204" charset="-122"/>
              </a:rPr>
              <a:t>科学基金项目资金监督检查主要内容</a:t>
            </a:r>
            <a:br>
              <a:rPr lang="zh-CN" altLang="en-US" sz="3900" b="1" dirty="0">
                <a:solidFill>
                  <a:schemeClr val="accent1">
                    <a:lumMod val="50000"/>
                  </a:schemeClr>
                </a:solidFill>
                <a:latin typeface="微软雅黑" panose="020B0503020204020204" charset="-122"/>
                <a:ea typeface="微软雅黑" panose="020B0503020204020204" charset="-122"/>
              </a:rPr>
            </a:br>
            <a:r>
              <a:rPr lang="en-US" altLang="zh-CN"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rPr>
              <a:t>(</a:t>
            </a:r>
            <a:r>
              <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rPr>
              <a:t>节选）</a:t>
            </a:r>
            <a:br>
              <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rPr>
            </a:br>
            <a:endPar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副标题 4">
            <a:extLst>
              <a:ext uri="{FF2B5EF4-FFF2-40B4-BE49-F238E27FC236}">
                <a16:creationId xmlns:a16="http://schemas.microsoft.com/office/drawing/2014/main" id="{D7C1DE34-4A94-490F-B0C5-CA25AFAE72F1}"/>
              </a:ext>
            </a:extLst>
          </p:cNvPr>
          <p:cNvSpPr>
            <a:spLocks noGrp="1"/>
          </p:cNvSpPr>
          <p:nvPr>
            <p:ph type="subTitle" idx="1"/>
          </p:nvPr>
        </p:nvSpPr>
        <p:spPr/>
        <p:txBody>
          <a:bodyPr/>
          <a:lstStyle/>
          <a:p>
            <a:r>
              <a:rPr lang="zh-CN" altLang="en-US" dirty="0"/>
              <a:t>供项目负责人编报预算说明书及进行经费执行时自查</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84020" y="238893"/>
            <a:ext cx="6096000" cy="460375"/>
          </a:xfrm>
          <a:prstGeom prst="rect">
            <a:avLst/>
          </a:prstGeom>
          <a:noFill/>
        </p:spPr>
        <p:txBody>
          <a:bodyPr wrap="square">
            <a:spAutoFit/>
          </a:bodyPr>
          <a:lstStyle/>
          <a:p>
            <a:r>
              <a:rPr lang="zh-CN" altLang="en-US" sz="2400" b="1" dirty="0">
                <a:solidFill>
                  <a:schemeClr val="accent1">
                    <a:lumMod val="50000"/>
                  </a:schemeClr>
                </a:solidFill>
                <a:latin typeface="微软雅黑" panose="020B0503020204020204" charset="-122"/>
                <a:ea typeface="微软雅黑" panose="020B0503020204020204" charset="-122"/>
                <a:cs typeface="Times New Roman" panose="02020603050405020304" pitchFamily="18" charset="0"/>
                <a:sym typeface="+mn-ea"/>
              </a:rPr>
              <a:t>三、监督检查主要内容</a:t>
            </a:r>
          </a:p>
        </p:txBody>
      </p:sp>
      <p:sp>
        <p:nvSpPr>
          <p:cNvPr id="4" name="矩形: 圆角 3"/>
          <p:cNvSpPr/>
          <p:nvPr>
            <p:custDataLst>
              <p:tags r:id="rId1"/>
            </p:custDataLst>
          </p:nvPr>
        </p:nvSpPr>
        <p:spPr>
          <a:xfrm>
            <a:off x="2228215" y="965200"/>
            <a:ext cx="9811385" cy="1751330"/>
          </a:xfrm>
          <a:prstGeom prst="roundRect">
            <a:avLst/>
          </a:prstGeom>
          <a:solidFill>
            <a:srgbClr val="335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（一）是否存在未按规定执行和调剂预算的情况</a:t>
            </a:r>
          </a:p>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（二）是否存在设置账外账的问题，专项经费是否做到单独核算、专款专用</a:t>
            </a:r>
          </a:p>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（三）项目决算金额与账面支出金额是否一致</a:t>
            </a:r>
          </a:p>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（四）是否按计划任务书及合作协议约定拨付合作单位资金</a:t>
            </a:r>
          </a:p>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（五）是否随意修改记账凭证、提供虚假财务会计资料等</a:t>
            </a:r>
          </a:p>
          <a:p>
            <a:pPr indent="0" algn="just" fontAlgn="auto">
              <a:lnSpc>
                <a:spcPct val="130000"/>
              </a:lnSpc>
            </a:pPr>
            <a:r>
              <a:rPr lang="zh-CN" altLang="en-US" sz="1400" kern="100" dirty="0">
                <a:effectLst/>
                <a:latin typeface="微软雅黑" panose="020B0503020204020204" charset="-122"/>
                <a:ea typeface="微软雅黑" panose="020B0503020204020204" charset="-122"/>
                <a:cs typeface="楷体" panose="02010609060101010101" pitchFamily="49" charset="-122"/>
              </a:rPr>
              <a:t>（六）是否存在其他资金管理方面的问题</a:t>
            </a:r>
          </a:p>
        </p:txBody>
      </p:sp>
      <p:sp>
        <p:nvSpPr>
          <p:cNvPr id="7" name="矩形: 圆角 19"/>
          <p:cNvSpPr/>
          <p:nvPr>
            <p:custDataLst>
              <p:tags r:id="rId2"/>
            </p:custDataLst>
          </p:nvPr>
        </p:nvSpPr>
        <p:spPr>
          <a:xfrm>
            <a:off x="304698" y="1679069"/>
            <a:ext cx="1338580" cy="742950"/>
          </a:xfrm>
          <a:prstGeom prst="roundRect">
            <a:avLst/>
          </a:prstGeom>
          <a:noFill/>
          <a:ln>
            <a:noFill/>
          </a:ln>
          <a:extLst>
            <a:ext uri="{909E8E84-426E-40DD-AFC4-6F175D3DCCD1}">
              <a14:hiddenFill xmlns:a14="http://schemas.microsoft.com/office/drawing/2010/main">
                <a:solidFill>
                  <a:srgbClr val="1A368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2000" b="1" dirty="0">
                <a:solidFill>
                  <a:srgbClr val="203864"/>
                </a:solidFill>
                <a:latin typeface="微软雅黑" panose="020B0503020204020204" charset="-122"/>
                <a:ea typeface="微软雅黑" panose="020B0503020204020204" charset="-122"/>
                <a:sym typeface="+mn-ea"/>
              </a:rPr>
              <a:t>二、资金管理情况</a:t>
            </a:r>
          </a:p>
        </p:txBody>
      </p:sp>
      <p:grpSp>
        <p:nvGrpSpPr>
          <p:cNvPr id="59" name="Group 57"/>
          <p:cNvGrpSpPr/>
          <p:nvPr/>
        </p:nvGrpSpPr>
        <p:grpSpPr>
          <a:xfrm>
            <a:off x="20853" y="1208534"/>
            <a:ext cx="1911350" cy="1722120"/>
            <a:chOff x="5625793" y="1599766"/>
            <a:chExt cx="4594903" cy="4080928"/>
          </a:xfrm>
          <a:solidFill>
            <a:srgbClr val="33597A"/>
          </a:solidFill>
        </p:grpSpPr>
        <p:grpSp>
          <p:nvGrpSpPr>
            <p:cNvPr id="60" name="Group 58"/>
            <p:cNvGrpSpPr/>
            <p:nvPr/>
          </p:nvGrpSpPr>
          <p:grpSpPr>
            <a:xfrm>
              <a:off x="6191250" y="1599766"/>
              <a:ext cx="3473482" cy="1069614"/>
              <a:chOff x="6191250" y="1599766"/>
              <a:chExt cx="3473482" cy="1069614"/>
            </a:xfrm>
            <a:grpFill/>
          </p:grpSpPr>
          <p:sp>
            <p:nvSpPr>
              <p:cNvPr id="66" name="Freeform 64"/>
              <p:cNvSpPr/>
              <p:nvPr>
                <p:custDataLst>
                  <p:tags r:id="rId17"/>
                </p:custDataLst>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67" name="Freeform 65"/>
              <p:cNvSpPr/>
              <p:nvPr>
                <p:custDataLst>
                  <p:tags r:id="rId18"/>
                </p:custDataLst>
              </p:nvPr>
            </p:nvSpPr>
            <p:spPr bwMode="auto">
              <a:xfrm flipH="1">
                <a:off x="804310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grpSp>
          <p:nvGrpSpPr>
            <p:cNvPr id="61" name="Group 59"/>
            <p:cNvGrpSpPr/>
            <p:nvPr/>
          </p:nvGrpSpPr>
          <p:grpSpPr>
            <a:xfrm flipV="1">
              <a:off x="6191251" y="4611080"/>
              <a:ext cx="3473482" cy="1069614"/>
              <a:chOff x="6191251" y="1599766"/>
              <a:chExt cx="3473482" cy="1069614"/>
            </a:xfrm>
            <a:grpFill/>
          </p:grpSpPr>
          <p:sp>
            <p:nvSpPr>
              <p:cNvPr id="64" name="Freeform 62"/>
              <p:cNvSpPr/>
              <p:nvPr>
                <p:custDataLst>
                  <p:tags r:id="rId15"/>
                </p:custDataLst>
              </p:nvPr>
            </p:nvSpPr>
            <p:spPr bwMode="auto">
              <a:xfrm>
                <a:off x="619125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65" name="Freeform 63"/>
              <p:cNvSpPr/>
              <p:nvPr>
                <p:custDataLst>
                  <p:tags r:id="rId16"/>
                </p:custDataLst>
              </p:nvPr>
            </p:nvSpPr>
            <p:spPr bwMode="auto">
              <a:xfrm flipH="1">
                <a:off x="8043102"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62" name="Freeform 60"/>
            <p:cNvSpPr/>
            <p:nvPr>
              <p:custDataLst>
                <p:tags r:id="rId13"/>
              </p:custDataLst>
            </p:nvPr>
          </p:nvSpPr>
          <p:spPr bwMode="auto">
            <a:xfrm rot="17954294">
              <a:off x="5349784"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63" name="Freeform 61"/>
            <p:cNvSpPr/>
            <p:nvPr>
              <p:custDataLst>
                <p:tags r:id="rId14"/>
              </p:custDataLst>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15" name="Right Brace 112"/>
          <p:cNvSpPr/>
          <p:nvPr>
            <p:custDataLst>
              <p:tags r:id="rId3"/>
            </p:custDataLst>
          </p:nvPr>
        </p:nvSpPr>
        <p:spPr>
          <a:xfrm rot="10800000">
            <a:off x="1885950" y="3459480"/>
            <a:ext cx="255905" cy="2915285"/>
          </a:xfrm>
          <a:prstGeom prst="rightBrace">
            <a:avLst>
              <a:gd name="adj1" fmla="val 47292"/>
              <a:gd name="adj2" fmla="val 50110"/>
            </a:avLst>
          </a:prstGeom>
          <a:noFill/>
          <a:ln w="12700" cap="flat" cmpd="sng" algn="ctr">
            <a:solidFill>
              <a:srgbClr val="3F3F3F"/>
            </a:solidFill>
            <a:prstDash val="solid"/>
            <a:miter lim="800000"/>
            <a:headEnd type="none"/>
            <a:tailEnd type="none"/>
          </a:ln>
          <a:effectLst/>
        </p:spPr>
        <p:txBody>
          <a:bodyPr lIns="69875" tIns="34938" rIns="69875" bIns="34938" rtlCol="0" anchor="ctr"/>
          <a:lstStyle/>
          <a:p>
            <a:pPr marL="0" marR="0" lvl="0" indent="0" algn="ctr" defTabSz="698500" eaLnBrk="1" fontAlgn="auto" latinLnBrk="0" hangingPunct="1">
              <a:lnSpc>
                <a:spcPct val="100000"/>
              </a:lnSpc>
              <a:spcBef>
                <a:spcPts val="0"/>
              </a:spcBef>
              <a:spcAft>
                <a:spcPts val="0"/>
              </a:spcAft>
              <a:buClrTx/>
              <a:buSzTx/>
              <a:buFontTx/>
              <a:buNone/>
              <a:defRPr/>
            </a:pPr>
            <a:endParaRPr kumimoji="0" lang="en-US" sz="1350" b="0" i="0" u="none" strike="noStrike" kern="0" cap="none" spc="0" normalizeH="0" baseline="0" noProof="0" dirty="0">
              <a:ln>
                <a:noFill/>
              </a:ln>
              <a:solidFill>
                <a:prstClr val="black">
                  <a:lumMod val="65000"/>
                  <a:lumOff val="35000"/>
                </a:prstClr>
              </a:solidFill>
              <a:effectLst/>
              <a:uLnTx/>
              <a:uFillTx/>
              <a:latin typeface="+mn-ea"/>
              <a:cs typeface="+mn-cs"/>
              <a:sym typeface="方正黑体简体" panose="02000000000000000000" pitchFamily="2" charset="-122"/>
            </a:endParaRPr>
          </a:p>
        </p:txBody>
      </p:sp>
      <p:sp>
        <p:nvSpPr>
          <p:cNvPr id="35" name="矩形: 圆角 19"/>
          <p:cNvSpPr/>
          <p:nvPr>
            <p:custDataLst>
              <p:tags r:id="rId4"/>
            </p:custDataLst>
          </p:nvPr>
        </p:nvSpPr>
        <p:spPr>
          <a:xfrm>
            <a:off x="304698" y="4679037"/>
            <a:ext cx="1338580" cy="742950"/>
          </a:xfrm>
          <a:prstGeom prst="roundRect">
            <a:avLst/>
          </a:prstGeom>
          <a:noFill/>
          <a:ln>
            <a:noFill/>
          </a:ln>
          <a:extLst>
            <a:ext uri="{909E8E84-426E-40DD-AFC4-6F175D3DCCD1}">
              <a14:hiddenFill xmlns:a14="http://schemas.microsoft.com/office/drawing/2010/main">
                <a:solidFill>
                  <a:srgbClr val="1A368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2000" b="1" dirty="0">
                <a:solidFill>
                  <a:srgbClr val="203864"/>
                </a:solidFill>
                <a:latin typeface="微软雅黑" panose="020B0503020204020204" charset="-122"/>
                <a:ea typeface="微软雅黑" panose="020B0503020204020204" charset="-122"/>
                <a:sym typeface="+mn-ea"/>
              </a:rPr>
              <a:t>三、资金使用情况</a:t>
            </a:r>
          </a:p>
        </p:txBody>
      </p:sp>
      <p:grpSp>
        <p:nvGrpSpPr>
          <p:cNvPr id="36" name="Group 57"/>
          <p:cNvGrpSpPr/>
          <p:nvPr/>
        </p:nvGrpSpPr>
        <p:grpSpPr>
          <a:xfrm>
            <a:off x="20853" y="4208502"/>
            <a:ext cx="1911350" cy="1722120"/>
            <a:chOff x="5625793" y="1599766"/>
            <a:chExt cx="4594903" cy="4080928"/>
          </a:xfrm>
          <a:solidFill>
            <a:srgbClr val="33597A"/>
          </a:solidFill>
        </p:grpSpPr>
        <p:grpSp>
          <p:nvGrpSpPr>
            <p:cNvPr id="37" name="Group 58"/>
            <p:cNvGrpSpPr/>
            <p:nvPr/>
          </p:nvGrpSpPr>
          <p:grpSpPr>
            <a:xfrm>
              <a:off x="6191250" y="1599766"/>
              <a:ext cx="3473482" cy="1069614"/>
              <a:chOff x="6191250" y="1599766"/>
              <a:chExt cx="3473482" cy="1069614"/>
            </a:xfrm>
            <a:grpFill/>
          </p:grpSpPr>
          <p:sp>
            <p:nvSpPr>
              <p:cNvPr id="43" name="Freeform 64"/>
              <p:cNvSpPr/>
              <p:nvPr>
                <p:custDataLst>
                  <p:tags r:id="rId11"/>
                </p:custDataLst>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4" name="Freeform 65"/>
              <p:cNvSpPr/>
              <p:nvPr>
                <p:custDataLst>
                  <p:tags r:id="rId12"/>
                </p:custDataLst>
              </p:nvPr>
            </p:nvSpPr>
            <p:spPr bwMode="auto">
              <a:xfrm flipH="1">
                <a:off x="804310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grpSp>
          <p:nvGrpSpPr>
            <p:cNvPr id="38" name="Group 59"/>
            <p:cNvGrpSpPr/>
            <p:nvPr/>
          </p:nvGrpSpPr>
          <p:grpSpPr>
            <a:xfrm flipV="1">
              <a:off x="6191251" y="4611080"/>
              <a:ext cx="3473482" cy="1069614"/>
              <a:chOff x="6191251" y="1599766"/>
              <a:chExt cx="3473482" cy="1069614"/>
            </a:xfrm>
            <a:grpFill/>
          </p:grpSpPr>
          <p:sp>
            <p:nvSpPr>
              <p:cNvPr id="41" name="Freeform 62"/>
              <p:cNvSpPr/>
              <p:nvPr>
                <p:custDataLst>
                  <p:tags r:id="rId9"/>
                </p:custDataLst>
              </p:nvPr>
            </p:nvSpPr>
            <p:spPr bwMode="auto">
              <a:xfrm>
                <a:off x="619125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2" name="Freeform 63"/>
              <p:cNvSpPr/>
              <p:nvPr>
                <p:custDataLst>
                  <p:tags r:id="rId10"/>
                </p:custDataLst>
              </p:nvPr>
            </p:nvSpPr>
            <p:spPr bwMode="auto">
              <a:xfrm flipH="1">
                <a:off x="8043102"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39" name="Freeform 60"/>
            <p:cNvSpPr/>
            <p:nvPr>
              <p:custDataLst>
                <p:tags r:id="rId7"/>
              </p:custDataLst>
            </p:nvPr>
          </p:nvSpPr>
          <p:spPr bwMode="auto">
            <a:xfrm rot="17954294">
              <a:off x="5349784"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0" name="Freeform 61"/>
            <p:cNvSpPr/>
            <p:nvPr>
              <p:custDataLst>
                <p:tags r:id="rId8"/>
              </p:custDataLst>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45" name="矩形: 圆角 44"/>
          <p:cNvSpPr/>
          <p:nvPr>
            <p:custDataLst>
              <p:tags r:id="rId5"/>
            </p:custDataLst>
          </p:nvPr>
        </p:nvSpPr>
        <p:spPr>
          <a:xfrm>
            <a:off x="2225040" y="3101975"/>
            <a:ext cx="9813925" cy="3560445"/>
          </a:xfrm>
          <a:prstGeom prst="roundRect">
            <a:avLst/>
          </a:prstGeom>
          <a:solidFill>
            <a:srgbClr val="33597A"/>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179705" rIns="0" bIns="0" numCol="1" spcCol="0" rtlCol="0" fromWordArt="0" anchor="b" anchorCtr="1" forceAA="0" compatLnSpc="1">
            <a:noAutofit/>
          </a:bodyPr>
          <a:lstStyle/>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（一）是否存在编报虚假预算的情况</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（二）是否在直接费用中列支与本项目不相关支出，比如差旅费、会议费、培训费或国际合作交流费等费用</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（三）是否在直接费用中列支应由教育经费承担的学生培养或论文答辩等费用</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（四）是否存在虚假承诺其他来源资金的情况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（五）是否存在委托不具备相关业务资质或经营范围不符的单位进行测试化验加工的情况</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（六）是否存在以测试化验加工名义转包科研任务，以隐瞒利益冲突或关联交易，以虚构或增减测试化验加工项目、提</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          高或降低测试化验加工标准，以预存测试化验加工费用等方式，变相转移、套取资金的情况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（七）是否在仪器设备购置、试制、租赁、维护、使用过程中，存在任何形式的浪费、无正当理由的闲置或重复、排他</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 </a:t>
            </a:r>
            <a:r>
              <a:rPr lang="en-US" altLang="zh-CN" sz="1400" kern="100" dirty="0">
                <a:effectLst/>
                <a:latin typeface="微软雅黑" panose="020B0503020204020204" charset="-122"/>
                <a:ea typeface="微软雅黑" panose="020B0503020204020204" charset="-122"/>
                <a:cs typeface="楷体" panose="02010609060101010101" pitchFamily="49" charset="-122"/>
                <a:sym typeface="+mn-ea"/>
              </a:rPr>
              <a:t>         </a:t>
            </a: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性占用的情况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（八）是否存在未真实开展实验研究,通过向第三方中介服务机构或他人付费获取实验研究数据的情况，因不具备条件而</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 </a:t>
            </a:r>
            <a:r>
              <a:rPr lang="en-US" altLang="zh-CN" sz="1400" kern="100" dirty="0">
                <a:effectLst/>
                <a:latin typeface="微软雅黑" panose="020B0503020204020204" charset="-122"/>
                <a:ea typeface="微软雅黑" panose="020B0503020204020204" charset="-122"/>
                <a:cs typeface="楷体" panose="02010609060101010101" pitchFamily="49" charset="-122"/>
                <a:sym typeface="+mn-ea"/>
              </a:rPr>
              <a:t>         </a:t>
            </a: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委托第三方进行实验获得原始实验记录和数据、通过合法渠道获取第三方调查统计数据或相关公共数据库数据除外</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（九）是否存在列支购买论文、项目申请书、进展报告及结题报告等费用的情况</a:t>
            </a:r>
          </a:p>
        </p:txBody>
      </p:sp>
      <p:sp>
        <p:nvSpPr>
          <p:cNvPr id="50" name="Right Brace 112"/>
          <p:cNvSpPr/>
          <p:nvPr>
            <p:custDataLst>
              <p:tags r:id="rId6"/>
            </p:custDataLst>
          </p:nvPr>
        </p:nvSpPr>
        <p:spPr>
          <a:xfrm rot="10800000">
            <a:off x="1904365" y="1191260"/>
            <a:ext cx="236855" cy="1287780"/>
          </a:xfrm>
          <a:prstGeom prst="rightBrace">
            <a:avLst>
              <a:gd name="adj1" fmla="val 47292"/>
              <a:gd name="adj2" fmla="val 50110"/>
            </a:avLst>
          </a:prstGeom>
          <a:noFill/>
          <a:ln w="12700" cap="flat" cmpd="sng" algn="ctr">
            <a:solidFill>
              <a:srgbClr val="3F3F3F"/>
            </a:solidFill>
            <a:prstDash val="solid"/>
            <a:miter lim="800000"/>
            <a:headEnd type="none"/>
            <a:tailEnd type="none"/>
          </a:ln>
          <a:effectLst/>
        </p:spPr>
        <p:txBody>
          <a:bodyPr lIns="69875" tIns="34938" rIns="69875" bIns="34938" rtlCol="0" anchor="ctr"/>
          <a:lstStyle/>
          <a:p>
            <a:pPr marL="0" marR="0" lvl="0" indent="0" algn="ctr" defTabSz="6985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prstClr val="black">
                  <a:lumMod val="65000"/>
                  <a:lumOff val="35000"/>
                </a:prstClr>
              </a:solidFill>
              <a:effectLst/>
              <a:uLnTx/>
              <a:uFillTx/>
              <a:latin typeface="+mn-ea"/>
              <a:cs typeface="+mn-cs"/>
              <a:sym typeface="方正黑体简体" panose="02000000000000000000"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84020" y="238893"/>
            <a:ext cx="6096000" cy="460375"/>
          </a:xfrm>
          <a:prstGeom prst="rect">
            <a:avLst/>
          </a:prstGeom>
          <a:noFill/>
        </p:spPr>
        <p:txBody>
          <a:bodyPr wrap="square">
            <a:spAutoFit/>
          </a:bodyPr>
          <a:lstStyle/>
          <a:p>
            <a:r>
              <a:rPr lang="zh-CN" altLang="en-US" sz="2400" b="1" dirty="0">
                <a:solidFill>
                  <a:schemeClr val="accent1">
                    <a:lumMod val="50000"/>
                  </a:schemeClr>
                </a:solidFill>
                <a:latin typeface="微软雅黑" panose="020B0503020204020204" charset="-122"/>
                <a:ea typeface="微软雅黑" panose="020B0503020204020204" charset="-122"/>
                <a:cs typeface="Times New Roman" panose="02020603050405020304" pitchFamily="18" charset="0"/>
                <a:sym typeface="+mn-ea"/>
              </a:rPr>
              <a:t>三、监督检查主要内容</a:t>
            </a:r>
          </a:p>
        </p:txBody>
      </p:sp>
      <p:sp>
        <p:nvSpPr>
          <p:cNvPr id="15" name="Right Brace 112"/>
          <p:cNvSpPr/>
          <p:nvPr>
            <p:custDataLst>
              <p:tags r:id="rId1"/>
            </p:custDataLst>
          </p:nvPr>
        </p:nvSpPr>
        <p:spPr>
          <a:xfrm rot="10800000">
            <a:off x="1865630" y="1918335"/>
            <a:ext cx="185420" cy="3810000"/>
          </a:xfrm>
          <a:prstGeom prst="rightBrace">
            <a:avLst>
              <a:gd name="adj1" fmla="val 47292"/>
              <a:gd name="adj2" fmla="val 50110"/>
            </a:avLst>
          </a:prstGeom>
          <a:noFill/>
          <a:ln w="12700" cap="flat" cmpd="sng" algn="ctr">
            <a:solidFill>
              <a:srgbClr val="3F3F3F"/>
            </a:solidFill>
            <a:prstDash val="solid"/>
            <a:miter lim="800000"/>
            <a:headEnd type="none"/>
            <a:tailEnd type="none"/>
          </a:ln>
          <a:effectLst/>
        </p:spPr>
        <p:txBody>
          <a:bodyPr lIns="69875" tIns="34938" rIns="69875" bIns="34938" rtlCol="0" anchor="ctr"/>
          <a:lstStyle/>
          <a:p>
            <a:pPr marL="0" marR="0" lvl="0" indent="0" algn="ctr" defTabSz="698500" eaLnBrk="1" fontAlgn="auto" latinLnBrk="0" hangingPunct="1">
              <a:lnSpc>
                <a:spcPct val="100000"/>
              </a:lnSpc>
              <a:spcBef>
                <a:spcPts val="0"/>
              </a:spcBef>
              <a:spcAft>
                <a:spcPts val="0"/>
              </a:spcAft>
              <a:buClrTx/>
              <a:buSzTx/>
              <a:buFontTx/>
              <a:buNone/>
              <a:defRPr/>
            </a:pPr>
            <a:endParaRPr kumimoji="0" lang="en-US" sz="1350" b="0" i="0" u="none" strike="noStrike" kern="0" cap="none" spc="0" normalizeH="0" baseline="0" noProof="0" dirty="0">
              <a:ln>
                <a:noFill/>
              </a:ln>
              <a:solidFill>
                <a:prstClr val="black">
                  <a:lumMod val="65000"/>
                  <a:lumOff val="35000"/>
                </a:prstClr>
              </a:solidFill>
              <a:effectLst/>
              <a:uLnTx/>
              <a:uFillTx/>
              <a:latin typeface="+mn-ea"/>
              <a:cs typeface="+mn-cs"/>
              <a:sym typeface="方正黑体简体" panose="02000000000000000000" pitchFamily="2" charset="-122"/>
            </a:endParaRPr>
          </a:p>
        </p:txBody>
      </p:sp>
      <p:sp>
        <p:nvSpPr>
          <p:cNvPr id="35" name="矩形: 圆角 19"/>
          <p:cNvSpPr/>
          <p:nvPr>
            <p:custDataLst>
              <p:tags r:id="rId2"/>
            </p:custDataLst>
          </p:nvPr>
        </p:nvSpPr>
        <p:spPr>
          <a:xfrm>
            <a:off x="325189" y="3409923"/>
            <a:ext cx="1338580" cy="742950"/>
          </a:xfrm>
          <a:prstGeom prst="roundRect">
            <a:avLst/>
          </a:prstGeom>
          <a:noFill/>
          <a:ln>
            <a:noFill/>
          </a:ln>
          <a:extLst>
            <a:ext uri="{909E8E84-426E-40DD-AFC4-6F175D3DCCD1}">
              <a14:hiddenFill xmlns:a14="http://schemas.microsoft.com/office/drawing/2010/main">
                <a:solidFill>
                  <a:srgbClr val="1A368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2000" b="1" dirty="0">
                <a:solidFill>
                  <a:srgbClr val="203864"/>
                </a:solidFill>
                <a:latin typeface="微软雅黑" panose="020B0503020204020204" charset="-122"/>
                <a:ea typeface="微软雅黑" panose="020B0503020204020204" charset="-122"/>
                <a:sym typeface="+mn-ea"/>
              </a:rPr>
              <a:t>三、资金使用情况</a:t>
            </a:r>
          </a:p>
        </p:txBody>
      </p:sp>
      <p:grpSp>
        <p:nvGrpSpPr>
          <p:cNvPr id="36" name="Group 57"/>
          <p:cNvGrpSpPr/>
          <p:nvPr/>
        </p:nvGrpSpPr>
        <p:grpSpPr>
          <a:xfrm>
            <a:off x="0" y="2980836"/>
            <a:ext cx="1911350" cy="1722120"/>
            <a:chOff x="5625793" y="1599766"/>
            <a:chExt cx="4594903" cy="4080928"/>
          </a:xfrm>
          <a:solidFill>
            <a:srgbClr val="33597A"/>
          </a:solidFill>
        </p:grpSpPr>
        <p:grpSp>
          <p:nvGrpSpPr>
            <p:cNvPr id="37" name="Group 58"/>
            <p:cNvGrpSpPr/>
            <p:nvPr/>
          </p:nvGrpSpPr>
          <p:grpSpPr>
            <a:xfrm>
              <a:off x="6191250" y="1599766"/>
              <a:ext cx="3473482" cy="1069614"/>
              <a:chOff x="6191250" y="1599766"/>
              <a:chExt cx="3473482" cy="1069614"/>
            </a:xfrm>
            <a:grpFill/>
          </p:grpSpPr>
          <p:sp>
            <p:nvSpPr>
              <p:cNvPr id="43" name="Freeform 64"/>
              <p:cNvSpPr/>
              <p:nvPr>
                <p:custDataLst>
                  <p:tags r:id="rId8"/>
                </p:custDataLst>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4" name="Freeform 65"/>
              <p:cNvSpPr/>
              <p:nvPr>
                <p:custDataLst>
                  <p:tags r:id="rId9"/>
                </p:custDataLst>
              </p:nvPr>
            </p:nvSpPr>
            <p:spPr bwMode="auto">
              <a:xfrm flipH="1">
                <a:off x="804310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grpSp>
          <p:nvGrpSpPr>
            <p:cNvPr id="38" name="Group 59"/>
            <p:cNvGrpSpPr/>
            <p:nvPr/>
          </p:nvGrpSpPr>
          <p:grpSpPr>
            <a:xfrm flipV="1">
              <a:off x="6191251" y="4611080"/>
              <a:ext cx="3473482" cy="1069614"/>
              <a:chOff x="6191251" y="1599766"/>
              <a:chExt cx="3473482" cy="1069614"/>
            </a:xfrm>
            <a:grpFill/>
          </p:grpSpPr>
          <p:sp>
            <p:nvSpPr>
              <p:cNvPr id="41" name="Freeform 62"/>
              <p:cNvSpPr/>
              <p:nvPr>
                <p:custDataLst>
                  <p:tags r:id="rId6"/>
                </p:custDataLst>
              </p:nvPr>
            </p:nvSpPr>
            <p:spPr bwMode="auto">
              <a:xfrm>
                <a:off x="6191251"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2" name="Freeform 63"/>
              <p:cNvSpPr/>
              <p:nvPr>
                <p:custDataLst>
                  <p:tags r:id="rId7"/>
                </p:custDataLst>
              </p:nvPr>
            </p:nvSpPr>
            <p:spPr bwMode="auto">
              <a:xfrm flipH="1">
                <a:off x="8043102"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39" name="Freeform 60"/>
            <p:cNvSpPr/>
            <p:nvPr>
              <p:custDataLst>
                <p:tags r:id="rId4"/>
              </p:custDataLst>
            </p:nvPr>
          </p:nvSpPr>
          <p:spPr bwMode="auto">
            <a:xfrm rot="17954294">
              <a:off x="5349784"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sp>
          <p:nvSpPr>
            <p:cNvPr id="40" name="Freeform 61"/>
            <p:cNvSpPr/>
            <p:nvPr>
              <p:custDataLst>
                <p:tags r:id="rId5"/>
              </p:custDataLst>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1" fmla="*/ 668844 w 4158105"/>
                <a:gd name="connsiteY0-2" fmla="*/ 1079241 h 4110786"/>
                <a:gd name="connsiteX1-3" fmla="*/ 671967 w 4158105"/>
                <a:gd name="connsiteY1-4" fmla="*/ 1081087 h 4110786"/>
                <a:gd name="connsiteX2-5" fmla="*/ 576717 w 4158105"/>
                <a:gd name="connsiteY2-6" fmla="*/ 1235869 h 4110786"/>
                <a:gd name="connsiteX3-7" fmla="*/ 574232 w 4158105"/>
                <a:gd name="connsiteY3-8" fmla="*/ 1234330 h 4110786"/>
                <a:gd name="connsiteX4-9" fmla="*/ 668844 w 4158105"/>
                <a:gd name="connsiteY4-10" fmla="*/ 1079241 h 4110786"/>
                <a:gd name="connsiteX5-11" fmla="*/ 398124 w 4158105"/>
                <a:gd name="connsiteY5-12" fmla="*/ 919162 h 4110786"/>
                <a:gd name="connsiteX6-13" fmla="*/ 399753 w 4158105"/>
                <a:gd name="connsiteY6-14" fmla="*/ 920125 h 4110786"/>
                <a:gd name="connsiteX7-15" fmla="*/ 308772 w 4158105"/>
                <a:gd name="connsiteY7-16" fmla="*/ 1069886 h 4110786"/>
                <a:gd name="connsiteX8-17" fmla="*/ 398124 w 4158105"/>
                <a:gd name="connsiteY8-18" fmla="*/ 919162 h 4110786"/>
                <a:gd name="connsiteX9-19" fmla="*/ 2106264 w 4158105"/>
                <a:gd name="connsiteY9-20" fmla="*/ 319178 h 4110786"/>
                <a:gd name="connsiteX10-21" fmla="*/ 2198792 w 4158105"/>
                <a:gd name="connsiteY10-22" fmla="*/ 323850 h 4110786"/>
                <a:gd name="connsiteX11-23" fmla="*/ 2019755 w 4158105"/>
                <a:gd name="connsiteY11-24" fmla="*/ 323850 h 4110786"/>
                <a:gd name="connsiteX12-25" fmla="*/ 2019755 w 4158105"/>
                <a:gd name="connsiteY12-26" fmla="*/ 323546 h 4110786"/>
                <a:gd name="connsiteX13-27" fmla="*/ 2106264 w 4158105"/>
                <a:gd name="connsiteY13-28" fmla="*/ 319178 h 4110786"/>
                <a:gd name="connsiteX14-29" fmla="*/ 2224351 w 4158105"/>
                <a:gd name="connsiteY14-30" fmla="*/ 13068 h 4110786"/>
                <a:gd name="connsiteX15-31" fmla="*/ 4158105 w 4158105"/>
                <a:gd name="connsiteY15-32" fmla="*/ 2058946 h 4110786"/>
                <a:gd name="connsiteX16-33" fmla="*/ 2106265 w 4158105"/>
                <a:gd name="connsiteY16-34" fmla="*/ 4110786 h 4110786"/>
                <a:gd name="connsiteX17-35" fmla="*/ 54424 w 4158105"/>
                <a:gd name="connsiteY17-36" fmla="*/ 2058946 h 4110786"/>
                <a:gd name="connsiteX18-37" fmla="*/ 574232 w 4158105"/>
                <a:gd name="connsiteY18-38" fmla="*/ 1234330 h 4110786"/>
                <a:gd name="connsiteX19-39" fmla="*/ 366497 w 4158105"/>
                <a:gd name="connsiteY19-40" fmla="*/ 2058945 h 4110786"/>
                <a:gd name="connsiteX20-41" fmla="*/ 2106264 w 4158105"/>
                <a:gd name="connsiteY20-42" fmla="*/ 3798712 h 4110786"/>
                <a:gd name="connsiteX21-43" fmla="*/ 3846030 w 4158105"/>
                <a:gd name="connsiteY21-44" fmla="*/ 2058945 h 4110786"/>
                <a:gd name="connsiteX22-45" fmla="*/ 2198792 w 4158105"/>
                <a:gd name="connsiteY22-46" fmla="*/ 323850 h 4110786"/>
                <a:gd name="connsiteX23-47" fmla="*/ 2219780 w 4158105"/>
                <a:gd name="connsiteY23-48" fmla="*/ 323850 h 4110786"/>
                <a:gd name="connsiteX24-49" fmla="*/ 2224351 w 4158105"/>
                <a:gd name="connsiteY24-50" fmla="*/ 13068 h 4110786"/>
                <a:gd name="connsiteX25-51" fmla="*/ 2019755 w 4158105"/>
                <a:gd name="connsiteY25-52" fmla="*/ 11473 h 4110786"/>
                <a:gd name="connsiteX26-53" fmla="*/ 2019755 w 4158105"/>
                <a:gd name="connsiteY26-54" fmla="*/ 323546 h 4110786"/>
                <a:gd name="connsiteX27-55" fmla="*/ 668844 w 4158105"/>
                <a:gd name="connsiteY27-56" fmla="*/ 1079241 h 4110786"/>
                <a:gd name="connsiteX28-57" fmla="*/ 399753 w 4158105"/>
                <a:gd name="connsiteY28-58" fmla="*/ 920125 h 4110786"/>
                <a:gd name="connsiteX29-59" fmla="*/ 2019755 w 4158105"/>
                <a:gd name="connsiteY29-60" fmla="*/ 11473 h 4110786"/>
                <a:gd name="connsiteX30-61" fmla="*/ 2224543 w 4158105"/>
                <a:gd name="connsiteY30-62" fmla="*/ 0 h 4110786"/>
                <a:gd name="connsiteX31-63" fmla="*/ 2224351 w 4158105"/>
                <a:gd name="connsiteY31-64" fmla="*/ 13068 h 4110786"/>
                <a:gd name="connsiteX32-65" fmla="*/ 2106265 w 4158105"/>
                <a:gd name="connsiteY32-66" fmla="*/ 7105 h 4110786"/>
                <a:gd name="connsiteX33-67" fmla="*/ 2019755 w 4158105"/>
                <a:gd name="connsiteY33-68" fmla="*/ 11473 h 4110786"/>
                <a:gd name="connsiteX34-69" fmla="*/ 2019755 w 4158105"/>
                <a:gd name="connsiteY34-70" fmla="*/ 2381 h 4110786"/>
                <a:gd name="connsiteX35-71" fmla="*/ 2224543 w 4158105"/>
                <a:gd name="connsiteY35-72" fmla="*/ 0 h 4110786"/>
                <a:gd name="connsiteX0-73" fmla="*/ 668844 w 4158105"/>
                <a:gd name="connsiteY0-74" fmla="*/ 1079241 h 4110786"/>
                <a:gd name="connsiteX1-75" fmla="*/ 671967 w 4158105"/>
                <a:gd name="connsiteY1-76" fmla="*/ 1081087 h 4110786"/>
                <a:gd name="connsiteX2-77" fmla="*/ 576717 w 4158105"/>
                <a:gd name="connsiteY2-78" fmla="*/ 1235869 h 4110786"/>
                <a:gd name="connsiteX3-79" fmla="*/ 574232 w 4158105"/>
                <a:gd name="connsiteY3-80" fmla="*/ 1234330 h 4110786"/>
                <a:gd name="connsiteX4-81" fmla="*/ 668844 w 4158105"/>
                <a:gd name="connsiteY4-82" fmla="*/ 1079241 h 4110786"/>
                <a:gd name="connsiteX5-83" fmla="*/ 398124 w 4158105"/>
                <a:gd name="connsiteY5-84" fmla="*/ 919162 h 4110786"/>
                <a:gd name="connsiteX6-85" fmla="*/ 399753 w 4158105"/>
                <a:gd name="connsiteY6-86" fmla="*/ 920125 h 4110786"/>
                <a:gd name="connsiteX7-87" fmla="*/ 398124 w 4158105"/>
                <a:gd name="connsiteY7-88" fmla="*/ 919162 h 4110786"/>
                <a:gd name="connsiteX8-89" fmla="*/ 2106264 w 4158105"/>
                <a:gd name="connsiteY8-90" fmla="*/ 319178 h 4110786"/>
                <a:gd name="connsiteX9-91" fmla="*/ 2198792 w 4158105"/>
                <a:gd name="connsiteY9-92" fmla="*/ 323850 h 4110786"/>
                <a:gd name="connsiteX10-93" fmla="*/ 2019755 w 4158105"/>
                <a:gd name="connsiteY10-94" fmla="*/ 323850 h 4110786"/>
                <a:gd name="connsiteX11-95" fmla="*/ 2019755 w 4158105"/>
                <a:gd name="connsiteY11-96" fmla="*/ 323546 h 4110786"/>
                <a:gd name="connsiteX12-97" fmla="*/ 2106264 w 4158105"/>
                <a:gd name="connsiteY12-98" fmla="*/ 319178 h 4110786"/>
                <a:gd name="connsiteX13-99" fmla="*/ 2224351 w 4158105"/>
                <a:gd name="connsiteY13-100" fmla="*/ 13068 h 4110786"/>
                <a:gd name="connsiteX14-101" fmla="*/ 4158105 w 4158105"/>
                <a:gd name="connsiteY14-102" fmla="*/ 2058946 h 4110786"/>
                <a:gd name="connsiteX15-103" fmla="*/ 2106265 w 4158105"/>
                <a:gd name="connsiteY15-104" fmla="*/ 4110786 h 4110786"/>
                <a:gd name="connsiteX16-105" fmla="*/ 54424 w 4158105"/>
                <a:gd name="connsiteY16-106" fmla="*/ 2058946 h 4110786"/>
                <a:gd name="connsiteX17-107" fmla="*/ 574232 w 4158105"/>
                <a:gd name="connsiteY17-108" fmla="*/ 1234330 h 4110786"/>
                <a:gd name="connsiteX18-109" fmla="*/ 366497 w 4158105"/>
                <a:gd name="connsiteY18-110" fmla="*/ 2058945 h 4110786"/>
                <a:gd name="connsiteX19-111" fmla="*/ 2106264 w 4158105"/>
                <a:gd name="connsiteY19-112" fmla="*/ 3798712 h 4110786"/>
                <a:gd name="connsiteX20-113" fmla="*/ 3846030 w 4158105"/>
                <a:gd name="connsiteY20-114" fmla="*/ 2058945 h 4110786"/>
                <a:gd name="connsiteX21-115" fmla="*/ 2198792 w 4158105"/>
                <a:gd name="connsiteY21-116" fmla="*/ 323850 h 4110786"/>
                <a:gd name="connsiteX22-117" fmla="*/ 2219780 w 4158105"/>
                <a:gd name="connsiteY22-118" fmla="*/ 323850 h 4110786"/>
                <a:gd name="connsiteX23-119" fmla="*/ 2224351 w 4158105"/>
                <a:gd name="connsiteY23-120" fmla="*/ 13068 h 4110786"/>
                <a:gd name="connsiteX24-121" fmla="*/ 2019755 w 4158105"/>
                <a:gd name="connsiteY24-122" fmla="*/ 11473 h 4110786"/>
                <a:gd name="connsiteX25-123" fmla="*/ 2019755 w 4158105"/>
                <a:gd name="connsiteY25-124" fmla="*/ 323546 h 4110786"/>
                <a:gd name="connsiteX26-125" fmla="*/ 668844 w 4158105"/>
                <a:gd name="connsiteY26-126" fmla="*/ 1079241 h 4110786"/>
                <a:gd name="connsiteX27-127" fmla="*/ 399753 w 4158105"/>
                <a:gd name="connsiteY27-128" fmla="*/ 920125 h 4110786"/>
                <a:gd name="connsiteX28-129" fmla="*/ 2019755 w 4158105"/>
                <a:gd name="connsiteY28-130" fmla="*/ 11473 h 4110786"/>
                <a:gd name="connsiteX29-131" fmla="*/ 2224543 w 4158105"/>
                <a:gd name="connsiteY29-132" fmla="*/ 0 h 4110786"/>
                <a:gd name="connsiteX30-133" fmla="*/ 2224351 w 4158105"/>
                <a:gd name="connsiteY30-134" fmla="*/ 13068 h 4110786"/>
                <a:gd name="connsiteX31-135" fmla="*/ 2106265 w 4158105"/>
                <a:gd name="connsiteY31-136" fmla="*/ 7105 h 4110786"/>
                <a:gd name="connsiteX32-137" fmla="*/ 2019755 w 4158105"/>
                <a:gd name="connsiteY32-138" fmla="*/ 11473 h 4110786"/>
                <a:gd name="connsiteX33-139" fmla="*/ 2019755 w 4158105"/>
                <a:gd name="connsiteY33-140" fmla="*/ 2381 h 4110786"/>
                <a:gd name="connsiteX34-141" fmla="*/ 2224543 w 4158105"/>
                <a:gd name="connsiteY34-142" fmla="*/ 0 h 4110786"/>
                <a:gd name="connsiteX0-143" fmla="*/ 739525 w 4228786"/>
                <a:gd name="connsiteY0-144" fmla="*/ 1079241 h 4110786"/>
                <a:gd name="connsiteX1-145" fmla="*/ 742648 w 4228786"/>
                <a:gd name="connsiteY1-146" fmla="*/ 1081087 h 4110786"/>
                <a:gd name="connsiteX2-147" fmla="*/ 647398 w 4228786"/>
                <a:gd name="connsiteY2-148" fmla="*/ 1235869 h 4110786"/>
                <a:gd name="connsiteX3-149" fmla="*/ 644913 w 4228786"/>
                <a:gd name="connsiteY3-150" fmla="*/ 1234330 h 4110786"/>
                <a:gd name="connsiteX4-151" fmla="*/ 739525 w 4228786"/>
                <a:gd name="connsiteY4-152" fmla="*/ 1079241 h 4110786"/>
                <a:gd name="connsiteX5-153" fmla="*/ 468805 w 4228786"/>
                <a:gd name="connsiteY5-154" fmla="*/ 919162 h 4110786"/>
                <a:gd name="connsiteX6-155" fmla="*/ 470434 w 4228786"/>
                <a:gd name="connsiteY6-156" fmla="*/ 920125 h 4110786"/>
                <a:gd name="connsiteX7-157" fmla="*/ 468805 w 4228786"/>
                <a:gd name="connsiteY7-158" fmla="*/ 919162 h 4110786"/>
                <a:gd name="connsiteX8-159" fmla="*/ 2176945 w 4228786"/>
                <a:gd name="connsiteY8-160" fmla="*/ 319178 h 4110786"/>
                <a:gd name="connsiteX9-161" fmla="*/ 2269473 w 4228786"/>
                <a:gd name="connsiteY9-162" fmla="*/ 323850 h 4110786"/>
                <a:gd name="connsiteX10-163" fmla="*/ 2090436 w 4228786"/>
                <a:gd name="connsiteY10-164" fmla="*/ 323850 h 4110786"/>
                <a:gd name="connsiteX11-165" fmla="*/ 2090436 w 4228786"/>
                <a:gd name="connsiteY11-166" fmla="*/ 323546 h 4110786"/>
                <a:gd name="connsiteX12-167" fmla="*/ 2176945 w 4228786"/>
                <a:gd name="connsiteY12-168" fmla="*/ 319178 h 4110786"/>
                <a:gd name="connsiteX13-169" fmla="*/ 2295032 w 4228786"/>
                <a:gd name="connsiteY13-170" fmla="*/ 13068 h 4110786"/>
                <a:gd name="connsiteX14-171" fmla="*/ 4228786 w 4228786"/>
                <a:gd name="connsiteY14-172" fmla="*/ 2058946 h 4110786"/>
                <a:gd name="connsiteX15-173" fmla="*/ 2176946 w 4228786"/>
                <a:gd name="connsiteY15-174" fmla="*/ 4110786 h 4110786"/>
                <a:gd name="connsiteX16-175" fmla="*/ 125105 w 4228786"/>
                <a:gd name="connsiteY16-176" fmla="*/ 2058946 h 4110786"/>
                <a:gd name="connsiteX17-177" fmla="*/ 437178 w 4228786"/>
                <a:gd name="connsiteY17-178" fmla="*/ 2058945 h 4110786"/>
                <a:gd name="connsiteX18-179" fmla="*/ 2176945 w 4228786"/>
                <a:gd name="connsiteY18-180" fmla="*/ 3798712 h 4110786"/>
                <a:gd name="connsiteX19-181" fmla="*/ 3916711 w 4228786"/>
                <a:gd name="connsiteY19-182" fmla="*/ 2058945 h 4110786"/>
                <a:gd name="connsiteX20-183" fmla="*/ 2269473 w 4228786"/>
                <a:gd name="connsiteY20-184" fmla="*/ 323850 h 4110786"/>
                <a:gd name="connsiteX21-185" fmla="*/ 2290461 w 4228786"/>
                <a:gd name="connsiteY21-186" fmla="*/ 323850 h 4110786"/>
                <a:gd name="connsiteX22-187" fmla="*/ 2295032 w 4228786"/>
                <a:gd name="connsiteY22-188" fmla="*/ 13068 h 4110786"/>
                <a:gd name="connsiteX23-189" fmla="*/ 2090436 w 4228786"/>
                <a:gd name="connsiteY23-190" fmla="*/ 11473 h 4110786"/>
                <a:gd name="connsiteX24-191" fmla="*/ 2090436 w 4228786"/>
                <a:gd name="connsiteY24-192" fmla="*/ 323546 h 4110786"/>
                <a:gd name="connsiteX25-193" fmla="*/ 739525 w 4228786"/>
                <a:gd name="connsiteY25-194" fmla="*/ 1079241 h 4110786"/>
                <a:gd name="connsiteX26-195" fmla="*/ 470434 w 4228786"/>
                <a:gd name="connsiteY26-196" fmla="*/ 920125 h 4110786"/>
                <a:gd name="connsiteX27-197" fmla="*/ 2090436 w 4228786"/>
                <a:gd name="connsiteY27-198" fmla="*/ 11473 h 4110786"/>
                <a:gd name="connsiteX28-199" fmla="*/ 2295224 w 4228786"/>
                <a:gd name="connsiteY28-200" fmla="*/ 0 h 4110786"/>
                <a:gd name="connsiteX29-201" fmla="*/ 2295032 w 4228786"/>
                <a:gd name="connsiteY29-202" fmla="*/ 13068 h 4110786"/>
                <a:gd name="connsiteX30-203" fmla="*/ 2176946 w 4228786"/>
                <a:gd name="connsiteY30-204" fmla="*/ 7105 h 4110786"/>
                <a:gd name="connsiteX31-205" fmla="*/ 2090436 w 4228786"/>
                <a:gd name="connsiteY31-206" fmla="*/ 11473 h 4110786"/>
                <a:gd name="connsiteX32-207" fmla="*/ 2090436 w 4228786"/>
                <a:gd name="connsiteY32-208" fmla="*/ 2381 h 4110786"/>
                <a:gd name="connsiteX33-209" fmla="*/ 2295224 w 4228786"/>
                <a:gd name="connsiteY33-210" fmla="*/ 0 h 4110786"/>
                <a:gd name="connsiteX0-211" fmla="*/ 739525 w 4228786"/>
                <a:gd name="connsiteY0-212" fmla="*/ 1079241 h 4110786"/>
                <a:gd name="connsiteX1-213" fmla="*/ 742648 w 4228786"/>
                <a:gd name="connsiteY1-214" fmla="*/ 1081087 h 4110786"/>
                <a:gd name="connsiteX2-215" fmla="*/ 647398 w 4228786"/>
                <a:gd name="connsiteY2-216" fmla="*/ 1235869 h 4110786"/>
                <a:gd name="connsiteX3-217" fmla="*/ 739525 w 4228786"/>
                <a:gd name="connsiteY3-218" fmla="*/ 1079241 h 4110786"/>
                <a:gd name="connsiteX4-219" fmla="*/ 468805 w 4228786"/>
                <a:gd name="connsiteY4-220" fmla="*/ 919162 h 4110786"/>
                <a:gd name="connsiteX5-221" fmla="*/ 470434 w 4228786"/>
                <a:gd name="connsiteY5-222" fmla="*/ 920125 h 4110786"/>
                <a:gd name="connsiteX6-223" fmla="*/ 468805 w 4228786"/>
                <a:gd name="connsiteY6-224" fmla="*/ 919162 h 4110786"/>
                <a:gd name="connsiteX7-225" fmla="*/ 2176945 w 4228786"/>
                <a:gd name="connsiteY7-226" fmla="*/ 319178 h 4110786"/>
                <a:gd name="connsiteX8-227" fmla="*/ 2269473 w 4228786"/>
                <a:gd name="connsiteY8-228" fmla="*/ 323850 h 4110786"/>
                <a:gd name="connsiteX9-229" fmla="*/ 2090436 w 4228786"/>
                <a:gd name="connsiteY9-230" fmla="*/ 323850 h 4110786"/>
                <a:gd name="connsiteX10-231" fmla="*/ 2090436 w 4228786"/>
                <a:gd name="connsiteY10-232" fmla="*/ 323546 h 4110786"/>
                <a:gd name="connsiteX11-233" fmla="*/ 2176945 w 4228786"/>
                <a:gd name="connsiteY11-234" fmla="*/ 319178 h 4110786"/>
                <a:gd name="connsiteX12-235" fmla="*/ 2295032 w 4228786"/>
                <a:gd name="connsiteY12-236" fmla="*/ 13068 h 4110786"/>
                <a:gd name="connsiteX13-237" fmla="*/ 4228786 w 4228786"/>
                <a:gd name="connsiteY13-238" fmla="*/ 2058946 h 4110786"/>
                <a:gd name="connsiteX14-239" fmla="*/ 2176946 w 4228786"/>
                <a:gd name="connsiteY14-240" fmla="*/ 4110786 h 4110786"/>
                <a:gd name="connsiteX15-241" fmla="*/ 125105 w 4228786"/>
                <a:gd name="connsiteY15-242" fmla="*/ 2058946 h 4110786"/>
                <a:gd name="connsiteX16-243" fmla="*/ 437178 w 4228786"/>
                <a:gd name="connsiteY16-244" fmla="*/ 2058945 h 4110786"/>
                <a:gd name="connsiteX17-245" fmla="*/ 2176945 w 4228786"/>
                <a:gd name="connsiteY17-246" fmla="*/ 3798712 h 4110786"/>
                <a:gd name="connsiteX18-247" fmla="*/ 3916711 w 4228786"/>
                <a:gd name="connsiteY18-248" fmla="*/ 2058945 h 4110786"/>
                <a:gd name="connsiteX19-249" fmla="*/ 2269473 w 4228786"/>
                <a:gd name="connsiteY19-250" fmla="*/ 323850 h 4110786"/>
                <a:gd name="connsiteX20-251" fmla="*/ 2290461 w 4228786"/>
                <a:gd name="connsiteY20-252" fmla="*/ 323850 h 4110786"/>
                <a:gd name="connsiteX21-253" fmla="*/ 2295032 w 4228786"/>
                <a:gd name="connsiteY21-254" fmla="*/ 13068 h 4110786"/>
                <a:gd name="connsiteX22-255" fmla="*/ 2090436 w 4228786"/>
                <a:gd name="connsiteY22-256" fmla="*/ 11473 h 4110786"/>
                <a:gd name="connsiteX23-257" fmla="*/ 2090436 w 4228786"/>
                <a:gd name="connsiteY23-258" fmla="*/ 323546 h 4110786"/>
                <a:gd name="connsiteX24-259" fmla="*/ 739525 w 4228786"/>
                <a:gd name="connsiteY24-260" fmla="*/ 1079241 h 4110786"/>
                <a:gd name="connsiteX25-261" fmla="*/ 470434 w 4228786"/>
                <a:gd name="connsiteY25-262" fmla="*/ 920125 h 4110786"/>
                <a:gd name="connsiteX26-263" fmla="*/ 2090436 w 4228786"/>
                <a:gd name="connsiteY26-264" fmla="*/ 11473 h 4110786"/>
                <a:gd name="connsiteX27-265" fmla="*/ 2295224 w 4228786"/>
                <a:gd name="connsiteY27-266" fmla="*/ 0 h 4110786"/>
                <a:gd name="connsiteX28-267" fmla="*/ 2295032 w 4228786"/>
                <a:gd name="connsiteY28-268" fmla="*/ 13068 h 4110786"/>
                <a:gd name="connsiteX29-269" fmla="*/ 2176946 w 4228786"/>
                <a:gd name="connsiteY29-270" fmla="*/ 7105 h 4110786"/>
                <a:gd name="connsiteX30-271" fmla="*/ 2090436 w 4228786"/>
                <a:gd name="connsiteY30-272" fmla="*/ 11473 h 4110786"/>
                <a:gd name="connsiteX31-273" fmla="*/ 2090436 w 4228786"/>
                <a:gd name="connsiteY31-274" fmla="*/ 2381 h 4110786"/>
                <a:gd name="connsiteX32-275" fmla="*/ 2295224 w 4228786"/>
                <a:gd name="connsiteY32-276" fmla="*/ 0 h 4110786"/>
                <a:gd name="connsiteX0-277" fmla="*/ 739525 w 4228786"/>
                <a:gd name="connsiteY0-278" fmla="*/ 1079241 h 4110786"/>
                <a:gd name="connsiteX1-279" fmla="*/ 742648 w 4228786"/>
                <a:gd name="connsiteY1-280" fmla="*/ 1081087 h 4110786"/>
                <a:gd name="connsiteX2-281" fmla="*/ 739525 w 4228786"/>
                <a:gd name="connsiteY2-282" fmla="*/ 1079241 h 4110786"/>
                <a:gd name="connsiteX3-283" fmla="*/ 468805 w 4228786"/>
                <a:gd name="connsiteY3-284" fmla="*/ 919162 h 4110786"/>
                <a:gd name="connsiteX4-285" fmla="*/ 470434 w 4228786"/>
                <a:gd name="connsiteY4-286" fmla="*/ 920125 h 4110786"/>
                <a:gd name="connsiteX5-287" fmla="*/ 468805 w 4228786"/>
                <a:gd name="connsiteY5-288" fmla="*/ 919162 h 4110786"/>
                <a:gd name="connsiteX6-289" fmla="*/ 2176945 w 4228786"/>
                <a:gd name="connsiteY6-290" fmla="*/ 319178 h 4110786"/>
                <a:gd name="connsiteX7-291" fmla="*/ 2269473 w 4228786"/>
                <a:gd name="connsiteY7-292" fmla="*/ 323850 h 4110786"/>
                <a:gd name="connsiteX8-293" fmla="*/ 2090436 w 4228786"/>
                <a:gd name="connsiteY8-294" fmla="*/ 323850 h 4110786"/>
                <a:gd name="connsiteX9-295" fmla="*/ 2090436 w 4228786"/>
                <a:gd name="connsiteY9-296" fmla="*/ 323546 h 4110786"/>
                <a:gd name="connsiteX10-297" fmla="*/ 2176945 w 4228786"/>
                <a:gd name="connsiteY10-298" fmla="*/ 319178 h 4110786"/>
                <a:gd name="connsiteX11-299" fmla="*/ 2295032 w 4228786"/>
                <a:gd name="connsiteY11-300" fmla="*/ 13068 h 4110786"/>
                <a:gd name="connsiteX12-301" fmla="*/ 4228786 w 4228786"/>
                <a:gd name="connsiteY12-302" fmla="*/ 2058946 h 4110786"/>
                <a:gd name="connsiteX13-303" fmla="*/ 2176946 w 4228786"/>
                <a:gd name="connsiteY13-304" fmla="*/ 4110786 h 4110786"/>
                <a:gd name="connsiteX14-305" fmla="*/ 125105 w 4228786"/>
                <a:gd name="connsiteY14-306" fmla="*/ 2058946 h 4110786"/>
                <a:gd name="connsiteX15-307" fmla="*/ 437178 w 4228786"/>
                <a:gd name="connsiteY15-308" fmla="*/ 2058945 h 4110786"/>
                <a:gd name="connsiteX16-309" fmla="*/ 2176945 w 4228786"/>
                <a:gd name="connsiteY16-310" fmla="*/ 3798712 h 4110786"/>
                <a:gd name="connsiteX17-311" fmla="*/ 3916711 w 4228786"/>
                <a:gd name="connsiteY17-312" fmla="*/ 2058945 h 4110786"/>
                <a:gd name="connsiteX18-313" fmla="*/ 2269473 w 4228786"/>
                <a:gd name="connsiteY18-314" fmla="*/ 323850 h 4110786"/>
                <a:gd name="connsiteX19-315" fmla="*/ 2290461 w 4228786"/>
                <a:gd name="connsiteY19-316" fmla="*/ 323850 h 4110786"/>
                <a:gd name="connsiteX20-317" fmla="*/ 2295032 w 4228786"/>
                <a:gd name="connsiteY20-318" fmla="*/ 13068 h 4110786"/>
                <a:gd name="connsiteX21-319" fmla="*/ 2090436 w 4228786"/>
                <a:gd name="connsiteY21-320" fmla="*/ 11473 h 4110786"/>
                <a:gd name="connsiteX22-321" fmla="*/ 2090436 w 4228786"/>
                <a:gd name="connsiteY22-322" fmla="*/ 323546 h 4110786"/>
                <a:gd name="connsiteX23-323" fmla="*/ 739525 w 4228786"/>
                <a:gd name="connsiteY23-324" fmla="*/ 1079241 h 4110786"/>
                <a:gd name="connsiteX24-325" fmla="*/ 470434 w 4228786"/>
                <a:gd name="connsiteY24-326" fmla="*/ 920125 h 4110786"/>
                <a:gd name="connsiteX25-327" fmla="*/ 2090436 w 4228786"/>
                <a:gd name="connsiteY25-328" fmla="*/ 11473 h 4110786"/>
                <a:gd name="connsiteX26-329" fmla="*/ 2295224 w 4228786"/>
                <a:gd name="connsiteY26-330" fmla="*/ 0 h 4110786"/>
                <a:gd name="connsiteX27-331" fmla="*/ 2295032 w 4228786"/>
                <a:gd name="connsiteY27-332" fmla="*/ 13068 h 4110786"/>
                <a:gd name="connsiteX28-333" fmla="*/ 2176946 w 4228786"/>
                <a:gd name="connsiteY28-334" fmla="*/ 7105 h 4110786"/>
                <a:gd name="connsiteX29-335" fmla="*/ 2090436 w 4228786"/>
                <a:gd name="connsiteY29-336" fmla="*/ 11473 h 4110786"/>
                <a:gd name="connsiteX30-337" fmla="*/ 2090436 w 4228786"/>
                <a:gd name="connsiteY30-338" fmla="*/ 2381 h 4110786"/>
                <a:gd name="connsiteX31-339" fmla="*/ 2295224 w 4228786"/>
                <a:gd name="connsiteY31-340" fmla="*/ 0 h 4110786"/>
                <a:gd name="connsiteX0-341" fmla="*/ 739525 w 4228786"/>
                <a:gd name="connsiteY0-342" fmla="*/ 1079241 h 4110786"/>
                <a:gd name="connsiteX1-343" fmla="*/ 742648 w 4228786"/>
                <a:gd name="connsiteY1-344" fmla="*/ 1081087 h 4110786"/>
                <a:gd name="connsiteX2-345" fmla="*/ 739525 w 4228786"/>
                <a:gd name="connsiteY2-346" fmla="*/ 1079241 h 4110786"/>
                <a:gd name="connsiteX3-347" fmla="*/ 468805 w 4228786"/>
                <a:gd name="connsiteY3-348" fmla="*/ 919162 h 4110786"/>
                <a:gd name="connsiteX4-349" fmla="*/ 470434 w 4228786"/>
                <a:gd name="connsiteY4-350" fmla="*/ 920125 h 4110786"/>
                <a:gd name="connsiteX5-351" fmla="*/ 468805 w 4228786"/>
                <a:gd name="connsiteY5-352" fmla="*/ 919162 h 4110786"/>
                <a:gd name="connsiteX6-353" fmla="*/ 2176945 w 4228786"/>
                <a:gd name="connsiteY6-354" fmla="*/ 319178 h 4110786"/>
                <a:gd name="connsiteX7-355" fmla="*/ 2269473 w 4228786"/>
                <a:gd name="connsiteY7-356" fmla="*/ 323850 h 4110786"/>
                <a:gd name="connsiteX8-357" fmla="*/ 2090436 w 4228786"/>
                <a:gd name="connsiteY8-358" fmla="*/ 323850 h 4110786"/>
                <a:gd name="connsiteX9-359" fmla="*/ 2090436 w 4228786"/>
                <a:gd name="connsiteY9-360" fmla="*/ 323546 h 4110786"/>
                <a:gd name="connsiteX10-361" fmla="*/ 2176945 w 4228786"/>
                <a:gd name="connsiteY10-362" fmla="*/ 319178 h 4110786"/>
                <a:gd name="connsiteX11-363" fmla="*/ 2295032 w 4228786"/>
                <a:gd name="connsiteY11-364" fmla="*/ 13068 h 4110786"/>
                <a:gd name="connsiteX12-365" fmla="*/ 4228786 w 4228786"/>
                <a:gd name="connsiteY12-366" fmla="*/ 2058946 h 4110786"/>
                <a:gd name="connsiteX13-367" fmla="*/ 2176946 w 4228786"/>
                <a:gd name="connsiteY13-368" fmla="*/ 4110786 h 4110786"/>
                <a:gd name="connsiteX14-369" fmla="*/ 125105 w 4228786"/>
                <a:gd name="connsiteY14-370" fmla="*/ 2058946 h 4110786"/>
                <a:gd name="connsiteX15-371" fmla="*/ 437178 w 4228786"/>
                <a:gd name="connsiteY15-372" fmla="*/ 2058945 h 4110786"/>
                <a:gd name="connsiteX16-373" fmla="*/ 2176945 w 4228786"/>
                <a:gd name="connsiteY16-374" fmla="*/ 3798712 h 4110786"/>
                <a:gd name="connsiteX17-375" fmla="*/ 3916711 w 4228786"/>
                <a:gd name="connsiteY17-376" fmla="*/ 2058945 h 4110786"/>
                <a:gd name="connsiteX18-377" fmla="*/ 2269473 w 4228786"/>
                <a:gd name="connsiteY18-378" fmla="*/ 323850 h 4110786"/>
                <a:gd name="connsiteX19-379" fmla="*/ 2290461 w 4228786"/>
                <a:gd name="connsiteY19-380" fmla="*/ 323850 h 4110786"/>
                <a:gd name="connsiteX20-381" fmla="*/ 2295032 w 4228786"/>
                <a:gd name="connsiteY20-382" fmla="*/ 13068 h 4110786"/>
                <a:gd name="connsiteX21-383" fmla="*/ 2090436 w 4228786"/>
                <a:gd name="connsiteY21-384" fmla="*/ 11473 h 4110786"/>
                <a:gd name="connsiteX22-385" fmla="*/ 2090436 w 4228786"/>
                <a:gd name="connsiteY22-386" fmla="*/ 323546 h 4110786"/>
                <a:gd name="connsiteX23-387" fmla="*/ 739525 w 4228786"/>
                <a:gd name="connsiteY23-388" fmla="*/ 1079241 h 4110786"/>
                <a:gd name="connsiteX24-389" fmla="*/ 470434 w 4228786"/>
                <a:gd name="connsiteY24-390" fmla="*/ 920125 h 4110786"/>
                <a:gd name="connsiteX25-391" fmla="*/ 2090436 w 4228786"/>
                <a:gd name="connsiteY25-392" fmla="*/ 11473 h 4110786"/>
                <a:gd name="connsiteX26-393" fmla="*/ 2295224 w 4228786"/>
                <a:gd name="connsiteY26-394" fmla="*/ 0 h 4110786"/>
                <a:gd name="connsiteX27-395" fmla="*/ 2176946 w 4228786"/>
                <a:gd name="connsiteY27-396" fmla="*/ 7105 h 4110786"/>
                <a:gd name="connsiteX28-397" fmla="*/ 2090436 w 4228786"/>
                <a:gd name="connsiteY28-398" fmla="*/ 11473 h 4110786"/>
                <a:gd name="connsiteX29-399" fmla="*/ 2090436 w 4228786"/>
                <a:gd name="connsiteY29-400" fmla="*/ 2381 h 4110786"/>
                <a:gd name="connsiteX30-401" fmla="*/ 2295224 w 4228786"/>
                <a:gd name="connsiteY30-402" fmla="*/ 0 h 4110786"/>
                <a:gd name="connsiteX0-403" fmla="*/ 739525 w 4228949"/>
                <a:gd name="connsiteY0-404" fmla="*/ 1079241 h 4110786"/>
                <a:gd name="connsiteX1-405" fmla="*/ 742648 w 4228949"/>
                <a:gd name="connsiteY1-406" fmla="*/ 1081087 h 4110786"/>
                <a:gd name="connsiteX2-407" fmla="*/ 739525 w 4228949"/>
                <a:gd name="connsiteY2-408" fmla="*/ 1079241 h 4110786"/>
                <a:gd name="connsiteX3-409" fmla="*/ 468805 w 4228949"/>
                <a:gd name="connsiteY3-410" fmla="*/ 919162 h 4110786"/>
                <a:gd name="connsiteX4-411" fmla="*/ 470434 w 4228949"/>
                <a:gd name="connsiteY4-412" fmla="*/ 920125 h 4110786"/>
                <a:gd name="connsiteX5-413" fmla="*/ 468805 w 4228949"/>
                <a:gd name="connsiteY5-414" fmla="*/ 919162 h 4110786"/>
                <a:gd name="connsiteX6-415" fmla="*/ 2176945 w 4228949"/>
                <a:gd name="connsiteY6-416" fmla="*/ 319178 h 4110786"/>
                <a:gd name="connsiteX7-417" fmla="*/ 2269473 w 4228949"/>
                <a:gd name="connsiteY7-418" fmla="*/ 323850 h 4110786"/>
                <a:gd name="connsiteX8-419" fmla="*/ 2090436 w 4228949"/>
                <a:gd name="connsiteY8-420" fmla="*/ 323850 h 4110786"/>
                <a:gd name="connsiteX9-421" fmla="*/ 2090436 w 4228949"/>
                <a:gd name="connsiteY9-422" fmla="*/ 323546 h 4110786"/>
                <a:gd name="connsiteX10-423" fmla="*/ 2176945 w 4228949"/>
                <a:gd name="connsiteY10-424" fmla="*/ 319178 h 4110786"/>
                <a:gd name="connsiteX11-425" fmla="*/ 2290461 w 4228949"/>
                <a:gd name="connsiteY11-426" fmla="*/ 323850 h 4110786"/>
                <a:gd name="connsiteX12-427" fmla="*/ 4228786 w 4228949"/>
                <a:gd name="connsiteY12-428" fmla="*/ 2058946 h 4110786"/>
                <a:gd name="connsiteX13-429" fmla="*/ 2176946 w 4228949"/>
                <a:gd name="connsiteY13-430" fmla="*/ 4110786 h 4110786"/>
                <a:gd name="connsiteX14-431" fmla="*/ 125105 w 4228949"/>
                <a:gd name="connsiteY14-432" fmla="*/ 2058946 h 4110786"/>
                <a:gd name="connsiteX15-433" fmla="*/ 437178 w 4228949"/>
                <a:gd name="connsiteY15-434" fmla="*/ 2058945 h 4110786"/>
                <a:gd name="connsiteX16-435" fmla="*/ 2176945 w 4228949"/>
                <a:gd name="connsiteY16-436" fmla="*/ 3798712 h 4110786"/>
                <a:gd name="connsiteX17-437" fmla="*/ 3916711 w 4228949"/>
                <a:gd name="connsiteY17-438" fmla="*/ 2058945 h 4110786"/>
                <a:gd name="connsiteX18-439" fmla="*/ 2269473 w 4228949"/>
                <a:gd name="connsiteY18-440" fmla="*/ 323850 h 4110786"/>
                <a:gd name="connsiteX19-441" fmla="*/ 2290461 w 4228949"/>
                <a:gd name="connsiteY19-442" fmla="*/ 323850 h 4110786"/>
                <a:gd name="connsiteX20-443" fmla="*/ 2090436 w 4228949"/>
                <a:gd name="connsiteY20-444" fmla="*/ 11473 h 4110786"/>
                <a:gd name="connsiteX21-445" fmla="*/ 2090436 w 4228949"/>
                <a:gd name="connsiteY21-446" fmla="*/ 323546 h 4110786"/>
                <a:gd name="connsiteX22-447" fmla="*/ 739525 w 4228949"/>
                <a:gd name="connsiteY22-448" fmla="*/ 1079241 h 4110786"/>
                <a:gd name="connsiteX23-449" fmla="*/ 470434 w 4228949"/>
                <a:gd name="connsiteY23-450" fmla="*/ 920125 h 4110786"/>
                <a:gd name="connsiteX24-451" fmla="*/ 2090436 w 4228949"/>
                <a:gd name="connsiteY24-452" fmla="*/ 11473 h 4110786"/>
                <a:gd name="connsiteX25-453" fmla="*/ 2295224 w 4228949"/>
                <a:gd name="connsiteY25-454" fmla="*/ 0 h 4110786"/>
                <a:gd name="connsiteX26-455" fmla="*/ 2176946 w 4228949"/>
                <a:gd name="connsiteY26-456" fmla="*/ 7105 h 4110786"/>
                <a:gd name="connsiteX27-457" fmla="*/ 2090436 w 4228949"/>
                <a:gd name="connsiteY27-458" fmla="*/ 11473 h 4110786"/>
                <a:gd name="connsiteX28-459" fmla="*/ 2090436 w 4228949"/>
                <a:gd name="connsiteY28-460" fmla="*/ 2381 h 4110786"/>
                <a:gd name="connsiteX29-461" fmla="*/ 2295224 w 4228949"/>
                <a:gd name="connsiteY29-462" fmla="*/ 0 h 4110786"/>
                <a:gd name="connsiteX0-463" fmla="*/ 739525 w 4228949"/>
                <a:gd name="connsiteY0-464" fmla="*/ 1076860 h 4108405"/>
                <a:gd name="connsiteX1-465" fmla="*/ 742648 w 4228949"/>
                <a:gd name="connsiteY1-466" fmla="*/ 1078706 h 4108405"/>
                <a:gd name="connsiteX2-467" fmla="*/ 739525 w 4228949"/>
                <a:gd name="connsiteY2-468" fmla="*/ 1076860 h 4108405"/>
                <a:gd name="connsiteX3-469" fmla="*/ 468805 w 4228949"/>
                <a:gd name="connsiteY3-470" fmla="*/ 916781 h 4108405"/>
                <a:gd name="connsiteX4-471" fmla="*/ 470434 w 4228949"/>
                <a:gd name="connsiteY4-472" fmla="*/ 917744 h 4108405"/>
                <a:gd name="connsiteX5-473" fmla="*/ 468805 w 4228949"/>
                <a:gd name="connsiteY5-474" fmla="*/ 916781 h 4108405"/>
                <a:gd name="connsiteX6-475" fmla="*/ 2176945 w 4228949"/>
                <a:gd name="connsiteY6-476" fmla="*/ 316797 h 4108405"/>
                <a:gd name="connsiteX7-477" fmla="*/ 2269473 w 4228949"/>
                <a:gd name="connsiteY7-478" fmla="*/ 321469 h 4108405"/>
                <a:gd name="connsiteX8-479" fmla="*/ 2090436 w 4228949"/>
                <a:gd name="connsiteY8-480" fmla="*/ 321469 h 4108405"/>
                <a:gd name="connsiteX9-481" fmla="*/ 2090436 w 4228949"/>
                <a:gd name="connsiteY9-482" fmla="*/ 321165 h 4108405"/>
                <a:gd name="connsiteX10-483" fmla="*/ 2176945 w 4228949"/>
                <a:gd name="connsiteY10-484" fmla="*/ 316797 h 4108405"/>
                <a:gd name="connsiteX11-485" fmla="*/ 2290461 w 4228949"/>
                <a:gd name="connsiteY11-486" fmla="*/ 321469 h 4108405"/>
                <a:gd name="connsiteX12-487" fmla="*/ 4228786 w 4228949"/>
                <a:gd name="connsiteY12-488" fmla="*/ 2056565 h 4108405"/>
                <a:gd name="connsiteX13-489" fmla="*/ 2176946 w 4228949"/>
                <a:gd name="connsiteY13-490" fmla="*/ 4108405 h 4108405"/>
                <a:gd name="connsiteX14-491" fmla="*/ 125105 w 4228949"/>
                <a:gd name="connsiteY14-492" fmla="*/ 2056565 h 4108405"/>
                <a:gd name="connsiteX15-493" fmla="*/ 437178 w 4228949"/>
                <a:gd name="connsiteY15-494" fmla="*/ 2056564 h 4108405"/>
                <a:gd name="connsiteX16-495" fmla="*/ 2176945 w 4228949"/>
                <a:gd name="connsiteY16-496" fmla="*/ 3796331 h 4108405"/>
                <a:gd name="connsiteX17-497" fmla="*/ 3916711 w 4228949"/>
                <a:gd name="connsiteY17-498" fmla="*/ 2056564 h 4108405"/>
                <a:gd name="connsiteX18-499" fmla="*/ 2269473 w 4228949"/>
                <a:gd name="connsiteY18-500" fmla="*/ 321469 h 4108405"/>
                <a:gd name="connsiteX19-501" fmla="*/ 2290461 w 4228949"/>
                <a:gd name="connsiteY19-502" fmla="*/ 321469 h 4108405"/>
                <a:gd name="connsiteX20-503" fmla="*/ 2090436 w 4228949"/>
                <a:gd name="connsiteY20-504" fmla="*/ 9092 h 4108405"/>
                <a:gd name="connsiteX21-505" fmla="*/ 2090436 w 4228949"/>
                <a:gd name="connsiteY21-506" fmla="*/ 321165 h 4108405"/>
                <a:gd name="connsiteX22-507" fmla="*/ 739525 w 4228949"/>
                <a:gd name="connsiteY22-508" fmla="*/ 1076860 h 4108405"/>
                <a:gd name="connsiteX23-509" fmla="*/ 470434 w 4228949"/>
                <a:gd name="connsiteY23-510" fmla="*/ 917744 h 4108405"/>
                <a:gd name="connsiteX24-511" fmla="*/ 2090436 w 4228949"/>
                <a:gd name="connsiteY24-512" fmla="*/ 9092 h 4108405"/>
                <a:gd name="connsiteX25-513" fmla="*/ 2090436 w 4228949"/>
                <a:gd name="connsiteY25-514" fmla="*/ 0 h 4108405"/>
                <a:gd name="connsiteX26-515" fmla="*/ 2176946 w 4228949"/>
                <a:gd name="connsiteY26-516" fmla="*/ 4724 h 4108405"/>
                <a:gd name="connsiteX27-517" fmla="*/ 2090436 w 4228949"/>
                <a:gd name="connsiteY27-518" fmla="*/ 9092 h 4108405"/>
                <a:gd name="connsiteX28-519" fmla="*/ 2090436 w 4228949"/>
                <a:gd name="connsiteY28-520" fmla="*/ 0 h 4108405"/>
                <a:gd name="connsiteX0-521" fmla="*/ 739525 w 4228949"/>
                <a:gd name="connsiteY0-522" fmla="*/ 1076860 h 4108405"/>
                <a:gd name="connsiteX1-523" fmla="*/ 742648 w 4228949"/>
                <a:gd name="connsiteY1-524" fmla="*/ 1078706 h 4108405"/>
                <a:gd name="connsiteX2-525" fmla="*/ 739525 w 4228949"/>
                <a:gd name="connsiteY2-526" fmla="*/ 1076860 h 4108405"/>
                <a:gd name="connsiteX3-527" fmla="*/ 468805 w 4228949"/>
                <a:gd name="connsiteY3-528" fmla="*/ 916781 h 4108405"/>
                <a:gd name="connsiteX4-529" fmla="*/ 470434 w 4228949"/>
                <a:gd name="connsiteY4-530" fmla="*/ 917744 h 4108405"/>
                <a:gd name="connsiteX5-531" fmla="*/ 468805 w 4228949"/>
                <a:gd name="connsiteY5-532" fmla="*/ 916781 h 4108405"/>
                <a:gd name="connsiteX6-533" fmla="*/ 2176945 w 4228949"/>
                <a:gd name="connsiteY6-534" fmla="*/ 316797 h 4108405"/>
                <a:gd name="connsiteX7-535" fmla="*/ 2269473 w 4228949"/>
                <a:gd name="connsiteY7-536" fmla="*/ 321469 h 4108405"/>
                <a:gd name="connsiteX8-537" fmla="*/ 2090436 w 4228949"/>
                <a:gd name="connsiteY8-538" fmla="*/ 321469 h 4108405"/>
                <a:gd name="connsiteX9-539" fmla="*/ 2090436 w 4228949"/>
                <a:gd name="connsiteY9-540" fmla="*/ 321165 h 4108405"/>
                <a:gd name="connsiteX10-541" fmla="*/ 2176945 w 4228949"/>
                <a:gd name="connsiteY10-542" fmla="*/ 316797 h 4108405"/>
                <a:gd name="connsiteX11-543" fmla="*/ 2290461 w 4228949"/>
                <a:gd name="connsiteY11-544" fmla="*/ 321469 h 4108405"/>
                <a:gd name="connsiteX12-545" fmla="*/ 4228786 w 4228949"/>
                <a:gd name="connsiteY12-546" fmla="*/ 2056565 h 4108405"/>
                <a:gd name="connsiteX13-547" fmla="*/ 2176946 w 4228949"/>
                <a:gd name="connsiteY13-548" fmla="*/ 4108405 h 4108405"/>
                <a:gd name="connsiteX14-549" fmla="*/ 125105 w 4228949"/>
                <a:gd name="connsiteY14-550" fmla="*/ 2056565 h 4108405"/>
                <a:gd name="connsiteX15-551" fmla="*/ 437178 w 4228949"/>
                <a:gd name="connsiteY15-552" fmla="*/ 2056564 h 4108405"/>
                <a:gd name="connsiteX16-553" fmla="*/ 2176945 w 4228949"/>
                <a:gd name="connsiteY16-554" fmla="*/ 3796331 h 4108405"/>
                <a:gd name="connsiteX17-555" fmla="*/ 3916711 w 4228949"/>
                <a:gd name="connsiteY17-556" fmla="*/ 2056564 h 4108405"/>
                <a:gd name="connsiteX18-557" fmla="*/ 2269473 w 4228949"/>
                <a:gd name="connsiteY18-558" fmla="*/ 321469 h 4108405"/>
                <a:gd name="connsiteX19-559" fmla="*/ 2290461 w 4228949"/>
                <a:gd name="connsiteY19-560" fmla="*/ 321469 h 4108405"/>
                <a:gd name="connsiteX20-561" fmla="*/ 2090436 w 4228949"/>
                <a:gd name="connsiteY20-562" fmla="*/ 9092 h 4108405"/>
                <a:gd name="connsiteX21-563" fmla="*/ 2090436 w 4228949"/>
                <a:gd name="connsiteY21-564" fmla="*/ 321165 h 4108405"/>
                <a:gd name="connsiteX22-565" fmla="*/ 739525 w 4228949"/>
                <a:gd name="connsiteY22-566" fmla="*/ 1076860 h 4108405"/>
                <a:gd name="connsiteX23-567" fmla="*/ 470434 w 4228949"/>
                <a:gd name="connsiteY23-568" fmla="*/ 917744 h 4108405"/>
                <a:gd name="connsiteX24-569" fmla="*/ 2090436 w 4228949"/>
                <a:gd name="connsiteY24-570" fmla="*/ 9092 h 4108405"/>
                <a:gd name="connsiteX25-571" fmla="*/ 2090436 w 4228949"/>
                <a:gd name="connsiteY25-572" fmla="*/ 0 h 4108405"/>
                <a:gd name="connsiteX26-573" fmla="*/ 2090436 w 4228949"/>
                <a:gd name="connsiteY26-574" fmla="*/ 9092 h 4108405"/>
                <a:gd name="connsiteX27-575" fmla="*/ 2090436 w 4228949"/>
                <a:gd name="connsiteY27-576" fmla="*/ 0 h 4108405"/>
                <a:gd name="connsiteX0-577" fmla="*/ 739525 w 4228925"/>
                <a:gd name="connsiteY0-578" fmla="*/ 1076860 h 4108405"/>
                <a:gd name="connsiteX1-579" fmla="*/ 742648 w 4228925"/>
                <a:gd name="connsiteY1-580" fmla="*/ 1078706 h 4108405"/>
                <a:gd name="connsiteX2-581" fmla="*/ 739525 w 4228925"/>
                <a:gd name="connsiteY2-582" fmla="*/ 1076860 h 4108405"/>
                <a:gd name="connsiteX3-583" fmla="*/ 468805 w 4228925"/>
                <a:gd name="connsiteY3-584" fmla="*/ 916781 h 4108405"/>
                <a:gd name="connsiteX4-585" fmla="*/ 470434 w 4228925"/>
                <a:gd name="connsiteY4-586" fmla="*/ 917744 h 4108405"/>
                <a:gd name="connsiteX5-587" fmla="*/ 468805 w 4228925"/>
                <a:gd name="connsiteY5-588" fmla="*/ 916781 h 4108405"/>
                <a:gd name="connsiteX6-589" fmla="*/ 2176945 w 4228925"/>
                <a:gd name="connsiteY6-590" fmla="*/ 316797 h 4108405"/>
                <a:gd name="connsiteX7-591" fmla="*/ 2269473 w 4228925"/>
                <a:gd name="connsiteY7-592" fmla="*/ 321469 h 4108405"/>
                <a:gd name="connsiteX8-593" fmla="*/ 2090436 w 4228925"/>
                <a:gd name="connsiteY8-594" fmla="*/ 321469 h 4108405"/>
                <a:gd name="connsiteX9-595" fmla="*/ 2090436 w 4228925"/>
                <a:gd name="connsiteY9-596" fmla="*/ 321165 h 4108405"/>
                <a:gd name="connsiteX10-597" fmla="*/ 2176945 w 4228925"/>
                <a:gd name="connsiteY10-598" fmla="*/ 316797 h 4108405"/>
                <a:gd name="connsiteX11-599" fmla="*/ 2290461 w 4228925"/>
                <a:gd name="connsiteY11-600" fmla="*/ 321469 h 4108405"/>
                <a:gd name="connsiteX12-601" fmla="*/ 4228786 w 4228925"/>
                <a:gd name="connsiteY12-602" fmla="*/ 2056565 h 4108405"/>
                <a:gd name="connsiteX13-603" fmla="*/ 2176946 w 4228925"/>
                <a:gd name="connsiteY13-604" fmla="*/ 4108405 h 4108405"/>
                <a:gd name="connsiteX14-605" fmla="*/ 125105 w 4228925"/>
                <a:gd name="connsiteY14-606" fmla="*/ 2056565 h 4108405"/>
                <a:gd name="connsiteX15-607" fmla="*/ 437178 w 4228925"/>
                <a:gd name="connsiteY15-608" fmla="*/ 2056564 h 4108405"/>
                <a:gd name="connsiteX16-609" fmla="*/ 2176945 w 4228925"/>
                <a:gd name="connsiteY16-610" fmla="*/ 3796331 h 4108405"/>
                <a:gd name="connsiteX17-611" fmla="*/ 3916711 w 4228925"/>
                <a:gd name="connsiteY17-612" fmla="*/ 2056564 h 4108405"/>
                <a:gd name="connsiteX18-613" fmla="*/ 2290461 w 4228925"/>
                <a:gd name="connsiteY18-614" fmla="*/ 321469 h 4108405"/>
                <a:gd name="connsiteX19-615" fmla="*/ 2090436 w 4228925"/>
                <a:gd name="connsiteY19-616" fmla="*/ 9092 h 4108405"/>
                <a:gd name="connsiteX20-617" fmla="*/ 2090436 w 4228925"/>
                <a:gd name="connsiteY20-618" fmla="*/ 321165 h 4108405"/>
                <a:gd name="connsiteX21-619" fmla="*/ 739525 w 4228925"/>
                <a:gd name="connsiteY21-620" fmla="*/ 1076860 h 4108405"/>
                <a:gd name="connsiteX22-621" fmla="*/ 470434 w 4228925"/>
                <a:gd name="connsiteY22-622" fmla="*/ 917744 h 4108405"/>
                <a:gd name="connsiteX23-623" fmla="*/ 2090436 w 4228925"/>
                <a:gd name="connsiteY23-624" fmla="*/ 9092 h 4108405"/>
                <a:gd name="connsiteX24-625" fmla="*/ 2090436 w 4228925"/>
                <a:gd name="connsiteY24-626" fmla="*/ 0 h 4108405"/>
                <a:gd name="connsiteX25-627" fmla="*/ 2090436 w 4228925"/>
                <a:gd name="connsiteY25-628" fmla="*/ 9092 h 4108405"/>
                <a:gd name="connsiteX26-629" fmla="*/ 2090436 w 4228925"/>
                <a:gd name="connsiteY26-630" fmla="*/ 0 h 4108405"/>
                <a:gd name="connsiteX0-631" fmla="*/ 739525 w 4228925"/>
                <a:gd name="connsiteY0-632" fmla="*/ 1076860 h 4108405"/>
                <a:gd name="connsiteX1-633" fmla="*/ 742648 w 4228925"/>
                <a:gd name="connsiteY1-634" fmla="*/ 1078706 h 4108405"/>
                <a:gd name="connsiteX2-635" fmla="*/ 739525 w 4228925"/>
                <a:gd name="connsiteY2-636" fmla="*/ 1076860 h 4108405"/>
                <a:gd name="connsiteX3-637" fmla="*/ 468805 w 4228925"/>
                <a:gd name="connsiteY3-638" fmla="*/ 916781 h 4108405"/>
                <a:gd name="connsiteX4-639" fmla="*/ 470434 w 4228925"/>
                <a:gd name="connsiteY4-640" fmla="*/ 917744 h 4108405"/>
                <a:gd name="connsiteX5-641" fmla="*/ 468805 w 4228925"/>
                <a:gd name="connsiteY5-642" fmla="*/ 916781 h 4108405"/>
                <a:gd name="connsiteX6-643" fmla="*/ 2176945 w 4228925"/>
                <a:gd name="connsiteY6-644" fmla="*/ 316797 h 4108405"/>
                <a:gd name="connsiteX7-645" fmla="*/ 2090436 w 4228925"/>
                <a:gd name="connsiteY7-646" fmla="*/ 321469 h 4108405"/>
                <a:gd name="connsiteX8-647" fmla="*/ 2090436 w 4228925"/>
                <a:gd name="connsiteY8-648" fmla="*/ 321165 h 4108405"/>
                <a:gd name="connsiteX9-649" fmla="*/ 2176945 w 4228925"/>
                <a:gd name="connsiteY9-650" fmla="*/ 316797 h 4108405"/>
                <a:gd name="connsiteX10-651" fmla="*/ 2290461 w 4228925"/>
                <a:gd name="connsiteY10-652" fmla="*/ 321469 h 4108405"/>
                <a:gd name="connsiteX11-653" fmla="*/ 4228786 w 4228925"/>
                <a:gd name="connsiteY11-654" fmla="*/ 2056565 h 4108405"/>
                <a:gd name="connsiteX12-655" fmla="*/ 2176946 w 4228925"/>
                <a:gd name="connsiteY12-656" fmla="*/ 4108405 h 4108405"/>
                <a:gd name="connsiteX13-657" fmla="*/ 125105 w 4228925"/>
                <a:gd name="connsiteY13-658" fmla="*/ 2056565 h 4108405"/>
                <a:gd name="connsiteX14-659" fmla="*/ 437178 w 4228925"/>
                <a:gd name="connsiteY14-660" fmla="*/ 2056564 h 4108405"/>
                <a:gd name="connsiteX15-661" fmla="*/ 2176945 w 4228925"/>
                <a:gd name="connsiteY15-662" fmla="*/ 3796331 h 4108405"/>
                <a:gd name="connsiteX16-663" fmla="*/ 3916711 w 4228925"/>
                <a:gd name="connsiteY16-664" fmla="*/ 2056564 h 4108405"/>
                <a:gd name="connsiteX17-665" fmla="*/ 2290461 w 4228925"/>
                <a:gd name="connsiteY17-666" fmla="*/ 321469 h 4108405"/>
                <a:gd name="connsiteX18-667" fmla="*/ 2090436 w 4228925"/>
                <a:gd name="connsiteY18-668" fmla="*/ 9092 h 4108405"/>
                <a:gd name="connsiteX19-669" fmla="*/ 2090436 w 4228925"/>
                <a:gd name="connsiteY19-670" fmla="*/ 321165 h 4108405"/>
                <a:gd name="connsiteX20-671" fmla="*/ 739525 w 4228925"/>
                <a:gd name="connsiteY20-672" fmla="*/ 1076860 h 4108405"/>
                <a:gd name="connsiteX21-673" fmla="*/ 470434 w 4228925"/>
                <a:gd name="connsiteY21-674" fmla="*/ 917744 h 4108405"/>
                <a:gd name="connsiteX22-675" fmla="*/ 2090436 w 4228925"/>
                <a:gd name="connsiteY22-676" fmla="*/ 9092 h 4108405"/>
                <a:gd name="connsiteX23-677" fmla="*/ 2090436 w 4228925"/>
                <a:gd name="connsiteY23-678" fmla="*/ 0 h 4108405"/>
                <a:gd name="connsiteX24-679" fmla="*/ 2090436 w 4228925"/>
                <a:gd name="connsiteY24-680" fmla="*/ 9092 h 4108405"/>
                <a:gd name="connsiteX25-681" fmla="*/ 2090436 w 4228925"/>
                <a:gd name="connsiteY25-682" fmla="*/ 0 h 4108405"/>
                <a:gd name="connsiteX0-683" fmla="*/ 739525 w 4228925"/>
                <a:gd name="connsiteY0-684" fmla="*/ 1076860 h 4108405"/>
                <a:gd name="connsiteX1-685" fmla="*/ 742648 w 4228925"/>
                <a:gd name="connsiteY1-686" fmla="*/ 1078706 h 4108405"/>
                <a:gd name="connsiteX2-687" fmla="*/ 739525 w 4228925"/>
                <a:gd name="connsiteY2-688" fmla="*/ 1076860 h 4108405"/>
                <a:gd name="connsiteX3-689" fmla="*/ 468805 w 4228925"/>
                <a:gd name="connsiteY3-690" fmla="*/ 916781 h 4108405"/>
                <a:gd name="connsiteX4-691" fmla="*/ 470434 w 4228925"/>
                <a:gd name="connsiteY4-692" fmla="*/ 917744 h 4108405"/>
                <a:gd name="connsiteX5-693" fmla="*/ 468805 w 4228925"/>
                <a:gd name="connsiteY5-694" fmla="*/ 916781 h 4108405"/>
                <a:gd name="connsiteX6-695" fmla="*/ 2090436 w 4228925"/>
                <a:gd name="connsiteY6-696" fmla="*/ 321165 h 4108405"/>
                <a:gd name="connsiteX7-697" fmla="*/ 2090436 w 4228925"/>
                <a:gd name="connsiteY7-698" fmla="*/ 321469 h 4108405"/>
                <a:gd name="connsiteX8-699" fmla="*/ 2090436 w 4228925"/>
                <a:gd name="connsiteY8-700" fmla="*/ 321165 h 4108405"/>
                <a:gd name="connsiteX9-701" fmla="*/ 2290461 w 4228925"/>
                <a:gd name="connsiteY9-702" fmla="*/ 321469 h 4108405"/>
                <a:gd name="connsiteX10-703" fmla="*/ 4228786 w 4228925"/>
                <a:gd name="connsiteY10-704" fmla="*/ 2056565 h 4108405"/>
                <a:gd name="connsiteX11-705" fmla="*/ 2176946 w 4228925"/>
                <a:gd name="connsiteY11-706" fmla="*/ 4108405 h 4108405"/>
                <a:gd name="connsiteX12-707" fmla="*/ 125105 w 4228925"/>
                <a:gd name="connsiteY12-708" fmla="*/ 2056565 h 4108405"/>
                <a:gd name="connsiteX13-709" fmla="*/ 437178 w 4228925"/>
                <a:gd name="connsiteY13-710" fmla="*/ 2056564 h 4108405"/>
                <a:gd name="connsiteX14-711" fmla="*/ 2176945 w 4228925"/>
                <a:gd name="connsiteY14-712" fmla="*/ 3796331 h 4108405"/>
                <a:gd name="connsiteX15-713" fmla="*/ 3916711 w 4228925"/>
                <a:gd name="connsiteY15-714" fmla="*/ 2056564 h 4108405"/>
                <a:gd name="connsiteX16-715" fmla="*/ 2290461 w 4228925"/>
                <a:gd name="connsiteY16-716" fmla="*/ 321469 h 4108405"/>
                <a:gd name="connsiteX17-717" fmla="*/ 2090436 w 4228925"/>
                <a:gd name="connsiteY17-718" fmla="*/ 9092 h 4108405"/>
                <a:gd name="connsiteX18-719" fmla="*/ 2090436 w 4228925"/>
                <a:gd name="connsiteY18-720" fmla="*/ 321165 h 4108405"/>
                <a:gd name="connsiteX19-721" fmla="*/ 739525 w 4228925"/>
                <a:gd name="connsiteY19-722" fmla="*/ 1076860 h 4108405"/>
                <a:gd name="connsiteX20-723" fmla="*/ 470434 w 4228925"/>
                <a:gd name="connsiteY20-724" fmla="*/ 917744 h 4108405"/>
                <a:gd name="connsiteX21-725" fmla="*/ 2090436 w 4228925"/>
                <a:gd name="connsiteY21-726" fmla="*/ 9092 h 4108405"/>
                <a:gd name="connsiteX22-727" fmla="*/ 2090436 w 4228925"/>
                <a:gd name="connsiteY22-728" fmla="*/ 0 h 4108405"/>
                <a:gd name="connsiteX23-729" fmla="*/ 2090436 w 4228925"/>
                <a:gd name="connsiteY23-730" fmla="*/ 9092 h 4108405"/>
                <a:gd name="connsiteX24-731" fmla="*/ 2090436 w 4228925"/>
                <a:gd name="connsiteY24-732" fmla="*/ 0 h 4108405"/>
                <a:gd name="connsiteX0-733" fmla="*/ 739525 w 4228925"/>
                <a:gd name="connsiteY0-734" fmla="*/ 1067768 h 4099313"/>
                <a:gd name="connsiteX1-735" fmla="*/ 742648 w 4228925"/>
                <a:gd name="connsiteY1-736" fmla="*/ 1069614 h 4099313"/>
                <a:gd name="connsiteX2-737" fmla="*/ 739525 w 4228925"/>
                <a:gd name="connsiteY2-738" fmla="*/ 1067768 h 4099313"/>
                <a:gd name="connsiteX3-739" fmla="*/ 468805 w 4228925"/>
                <a:gd name="connsiteY3-740" fmla="*/ 907689 h 4099313"/>
                <a:gd name="connsiteX4-741" fmla="*/ 470434 w 4228925"/>
                <a:gd name="connsiteY4-742" fmla="*/ 908652 h 4099313"/>
                <a:gd name="connsiteX5-743" fmla="*/ 468805 w 4228925"/>
                <a:gd name="connsiteY5-744" fmla="*/ 907689 h 4099313"/>
                <a:gd name="connsiteX6-745" fmla="*/ 2090436 w 4228925"/>
                <a:gd name="connsiteY6-746" fmla="*/ 312073 h 4099313"/>
                <a:gd name="connsiteX7-747" fmla="*/ 2090436 w 4228925"/>
                <a:gd name="connsiteY7-748" fmla="*/ 312377 h 4099313"/>
                <a:gd name="connsiteX8-749" fmla="*/ 2090436 w 4228925"/>
                <a:gd name="connsiteY8-750" fmla="*/ 312073 h 4099313"/>
                <a:gd name="connsiteX9-751" fmla="*/ 2290461 w 4228925"/>
                <a:gd name="connsiteY9-752" fmla="*/ 312377 h 4099313"/>
                <a:gd name="connsiteX10-753" fmla="*/ 4228786 w 4228925"/>
                <a:gd name="connsiteY10-754" fmla="*/ 2047473 h 4099313"/>
                <a:gd name="connsiteX11-755" fmla="*/ 2176946 w 4228925"/>
                <a:gd name="connsiteY11-756" fmla="*/ 4099313 h 4099313"/>
                <a:gd name="connsiteX12-757" fmla="*/ 125105 w 4228925"/>
                <a:gd name="connsiteY12-758" fmla="*/ 2047473 h 4099313"/>
                <a:gd name="connsiteX13-759" fmla="*/ 437178 w 4228925"/>
                <a:gd name="connsiteY13-760" fmla="*/ 2047472 h 4099313"/>
                <a:gd name="connsiteX14-761" fmla="*/ 2176945 w 4228925"/>
                <a:gd name="connsiteY14-762" fmla="*/ 3787239 h 4099313"/>
                <a:gd name="connsiteX15-763" fmla="*/ 3916711 w 4228925"/>
                <a:gd name="connsiteY15-764" fmla="*/ 2047472 h 4099313"/>
                <a:gd name="connsiteX16-765" fmla="*/ 2290461 w 4228925"/>
                <a:gd name="connsiteY16-766" fmla="*/ 312377 h 4099313"/>
                <a:gd name="connsiteX17-767" fmla="*/ 2090436 w 4228925"/>
                <a:gd name="connsiteY17-768" fmla="*/ 0 h 4099313"/>
                <a:gd name="connsiteX18-769" fmla="*/ 2090436 w 4228925"/>
                <a:gd name="connsiteY18-770" fmla="*/ 312073 h 4099313"/>
                <a:gd name="connsiteX19-771" fmla="*/ 739525 w 4228925"/>
                <a:gd name="connsiteY19-772" fmla="*/ 1067768 h 4099313"/>
                <a:gd name="connsiteX20-773" fmla="*/ 470434 w 4228925"/>
                <a:gd name="connsiteY20-774" fmla="*/ 908652 h 4099313"/>
                <a:gd name="connsiteX21-775" fmla="*/ 2090436 w 4228925"/>
                <a:gd name="connsiteY21-776" fmla="*/ 0 h 4099313"/>
                <a:gd name="connsiteX0-777" fmla="*/ 739525 w 4353891"/>
                <a:gd name="connsiteY0-778" fmla="*/ 1067768 h 4099313"/>
                <a:gd name="connsiteX1-779" fmla="*/ 742648 w 4353891"/>
                <a:gd name="connsiteY1-780" fmla="*/ 1069614 h 4099313"/>
                <a:gd name="connsiteX2-781" fmla="*/ 739525 w 4353891"/>
                <a:gd name="connsiteY2-782" fmla="*/ 1067768 h 4099313"/>
                <a:gd name="connsiteX3-783" fmla="*/ 468805 w 4353891"/>
                <a:gd name="connsiteY3-784" fmla="*/ 907689 h 4099313"/>
                <a:gd name="connsiteX4-785" fmla="*/ 470434 w 4353891"/>
                <a:gd name="connsiteY4-786" fmla="*/ 908652 h 4099313"/>
                <a:gd name="connsiteX5-787" fmla="*/ 468805 w 4353891"/>
                <a:gd name="connsiteY5-788" fmla="*/ 907689 h 4099313"/>
                <a:gd name="connsiteX6-789" fmla="*/ 2090436 w 4353891"/>
                <a:gd name="connsiteY6-790" fmla="*/ 312073 h 4099313"/>
                <a:gd name="connsiteX7-791" fmla="*/ 2090436 w 4353891"/>
                <a:gd name="connsiteY7-792" fmla="*/ 312377 h 4099313"/>
                <a:gd name="connsiteX8-793" fmla="*/ 2090436 w 4353891"/>
                <a:gd name="connsiteY8-794" fmla="*/ 312073 h 4099313"/>
                <a:gd name="connsiteX9-795" fmla="*/ 3916711 w 4353891"/>
                <a:gd name="connsiteY9-796" fmla="*/ 2047472 h 4099313"/>
                <a:gd name="connsiteX10-797" fmla="*/ 4228786 w 4353891"/>
                <a:gd name="connsiteY10-798" fmla="*/ 2047473 h 4099313"/>
                <a:gd name="connsiteX11-799" fmla="*/ 2176946 w 4353891"/>
                <a:gd name="connsiteY11-800" fmla="*/ 4099313 h 4099313"/>
                <a:gd name="connsiteX12-801" fmla="*/ 125105 w 4353891"/>
                <a:gd name="connsiteY12-802" fmla="*/ 2047473 h 4099313"/>
                <a:gd name="connsiteX13-803" fmla="*/ 437178 w 4353891"/>
                <a:gd name="connsiteY13-804" fmla="*/ 2047472 h 4099313"/>
                <a:gd name="connsiteX14-805" fmla="*/ 2176945 w 4353891"/>
                <a:gd name="connsiteY14-806" fmla="*/ 3787239 h 4099313"/>
                <a:gd name="connsiteX15-807" fmla="*/ 3916711 w 4353891"/>
                <a:gd name="connsiteY15-808" fmla="*/ 2047472 h 4099313"/>
                <a:gd name="connsiteX16-809" fmla="*/ 2090436 w 4353891"/>
                <a:gd name="connsiteY16-810" fmla="*/ 0 h 4099313"/>
                <a:gd name="connsiteX17-811" fmla="*/ 2090436 w 4353891"/>
                <a:gd name="connsiteY17-812" fmla="*/ 312073 h 4099313"/>
                <a:gd name="connsiteX18-813" fmla="*/ 739525 w 4353891"/>
                <a:gd name="connsiteY18-814" fmla="*/ 1067768 h 4099313"/>
                <a:gd name="connsiteX19-815" fmla="*/ 470434 w 4353891"/>
                <a:gd name="connsiteY19-816" fmla="*/ 908652 h 4099313"/>
                <a:gd name="connsiteX20-817" fmla="*/ 2090436 w 4353891"/>
                <a:gd name="connsiteY20-818" fmla="*/ 0 h 4099313"/>
                <a:gd name="connsiteX0-819" fmla="*/ 614420 w 4228786"/>
                <a:gd name="connsiteY0-820" fmla="*/ 1067768 h 4099313"/>
                <a:gd name="connsiteX1-821" fmla="*/ 617543 w 4228786"/>
                <a:gd name="connsiteY1-822" fmla="*/ 1069614 h 4099313"/>
                <a:gd name="connsiteX2-823" fmla="*/ 614420 w 4228786"/>
                <a:gd name="connsiteY2-824" fmla="*/ 1067768 h 4099313"/>
                <a:gd name="connsiteX3-825" fmla="*/ 343700 w 4228786"/>
                <a:gd name="connsiteY3-826" fmla="*/ 907689 h 4099313"/>
                <a:gd name="connsiteX4-827" fmla="*/ 345329 w 4228786"/>
                <a:gd name="connsiteY4-828" fmla="*/ 908652 h 4099313"/>
                <a:gd name="connsiteX5-829" fmla="*/ 343700 w 4228786"/>
                <a:gd name="connsiteY5-830" fmla="*/ 907689 h 4099313"/>
                <a:gd name="connsiteX6-831" fmla="*/ 1965331 w 4228786"/>
                <a:gd name="connsiteY6-832" fmla="*/ 312073 h 4099313"/>
                <a:gd name="connsiteX7-833" fmla="*/ 1965331 w 4228786"/>
                <a:gd name="connsiteY7-834" fmla="*/ 312377 h 4099313"/>
                <a:gd name="connsiteX8-835" fmla="*/ 1965331 w 4228786"/>
                <a:gd name="connsiteY8-836" fmla="*/ 312073 h 4099313"/>
                <a:gd name="connsiteX9-837" fmla="*/ 3791606 w 4228786"/>
                <a:gd name="connsiteY9-838" fmla="*/ 2047472 h 4099313"/>
                <a:gd name="connsiteX10-839" fmla="*/ 4103681 w 4228786"/>
                <a:gd name="connsiteY10-840" fmla="*/ 2047473 h 4099313"/>
                <a:gd name="connsiteX11-841" fmla="*/ 2051841 w 4228786"/>
                <a:gd name="connsiteY11-842" fmla="*/ 4099313 h 4099313"/>
                <a:gd name="connsiteX12-843" fmla="*/ 0 w 4228786"/>
                <a:gd name="connsiteY12-844" fmla="*/ 2047473 h 4099313"/>
                <a:gd name="connsiteX13-845" fmla="*/ 2051840 w 4228786"/>
                <a:gd name="connsiteY13-846" fmla="*/ 3787239 h 4099313"/>
                <a:gd name="connsiteX14-847" fmla="*/ 3791606 w 4228786"/>
                <a:gd name="connsiteY14-848" fmla="*/ 2047472 h 4099313"/>
                <a:gd name="connsiteX15-849" fmla="*/ 1965331 w 4228786"/>
                <a:gd name="connsiteY15-850" fmla="*/ 0 h 4099313"/>
                <a:gd name="connsiteX16-851" fmla="*/ 1965331 w 4228786"/>
                <a:gd name="connsiteY16-852" fmla="*/ 312073 h 4099313"/>
                <a:gd name="connsiteX17-853" fmla="*/ 614420 w 4228786"/>
                <a:gd name="connsiteY17-854" fmla="*/ 1067768 h 4099313"/>
                <a:gd name="connsiteX18-855" fmla="*/ 345329 w 4228786"/>
                <a:gd name="connsiteY18-856" fmla="*/ 908652 h 4099313"/>
                <a:gd name="connsiteX19-857" fmla="*/ 1965331 w 4228786"/>
                <a:gd name="connsiteY19-858" fmla="*/ 0 h 4099313"/>
                <a:gd name="connsiteX0-859" fmla="*/ 270720 w 3885086"/>
                <a:gd name="connsiteY0-860" fmla="*/ 1067768 h 4224418"/>
                <a:gd name="connsiteX1-861" fmla="*/ 273843 w 3885086"/>
                <a:gd name="connsiteY1-862" fmla="*/ 1069614 h 4224418"/>
                <a:gd name="connsiteX2-863" fmla="*/ 270720 w 3885086"/>
                <a:gd name="connsiteY2-864" fmla="*/ 1067768 h 4224418"/>
                <a:gd name="connsiteX3-865" fmla="*/ 0 w 3885086"/>
                <a:gd name="connsiteY3-866" fmla="*/ 907689 h 4224418"/>
                <a:gd name="connsiteX4-867" fmla="*/ 1629 w 3885086"/>
                <a:gd name="connsiteY4-868" fmla="*/ 908652 h 4224418"/>
                <a:gd name="connsiteX5-869" fmla="*/ 0 w 3885086"/>
                <a:gd name="connsiteY5-870" fmla="*/ 907689 h 4224418"/>
                <a:gd name="connsiteX6-871" fmla="*/ 1621631 w 3885086"/>
                <a:gd name="connsiteY6-872" fmla="*/ 312073 h 4224418"/>
                <a:gd name="connsiteX7-873" fmla="*/ 1621631 w 3885086"/>
                <a:gd name="connsiteY7-874" fmla="*/ 312377 h 4224418"/>
                <a:gd name="connsiteX8-875" fmla="*/ 1621631 w 3885086"/>
                <a:gd name="connsiteY8-876" fmla="*/ 312073 h 4224418"/>
                <a:gd name="connsiteX9-877" fmla="*/ 3447906 w 3885086"/>
                <a:gd name="connsiteY9-878" fmla="*/ 2047472 h 4224418"/>
                <a:gd name="connsiteX10-879" fmla="*/ 3759981 w 3885086"/>
                <a:gd name="connsiteY10-880" fmla="*/ 2047473 h 4224418"/>
                <a:gd name="connsiteX11-881" fmla="*/ 1708141 w 3885086"/>
                <a:gd name="connsiteY11-882" fmla="*/ 4099313 h 4224418"/>
                <a:gd name="connsiteX12-883" fmla="*/ 1708140 w 3885086"/>
                <a:gd name="connsiteY12-884" fmla="*/ 3787239 h 4224418"/>
                <a:gd name="connsiteX13-885" fmla="*/ 3447906 w 3885086"/>
                <a:gd name="connsiteY13-886" fmla="*/ 2047472 h 4224418"/>
                <a:gd name="connsiteX14-887" fmla="*/ 1621631 w 3885086"/>
                <a:gd name="connsiteY14-888" fmla="*/ 0 h 4224418"/>
                <a:gd name="connsiteX15-889" fmla="*/ 1621631 w 3885086"/>
                <a:gd name="connsiteY15-890" fmla="*/ 312073 h 4224418"/>
                <a:gd name="connsiteX16-891" fmla="*/ 270720 w 3885086"/>
                <a:gd name="connsiteY16-892" fmla="*/ 1067768 h 4224418"/>
                <a:gd name="connsiteX17-893" fmla="*/ 1629 w 3885086"/>
                <a:gd name="connsiteY17-894" fmla="*/ 908652 h 4224418"/>
                <a:gd name="connsiteX18-895" fmla="*/ 1621631 w 3885086"/>
                <a:gd name="connsiteY18-896" fmla="*/ 0 h 4224418"/>
                <a:gd name="connsiteX0-897" fmla="*/ 270720 w 3885086"/>
                <a:gd name="connsiteY0-898" fmla="*/ 1067768 h 4099313"/>
                <a:gd name="connsiteX1-899" fmla="*/ 273843 w 3885086"/>
                <a:gd name="connsiteY1-900" fmla="*/ 1069614 h 4099313"/>
                <a:gd name="connsiteX2-901" fmla="*/ 270720 w 3885086"/>
                <a:gd name="connsiteY2-902" fmla="*/ 1067768 h 4099313"/>
                <a:gd name="connsiteX3-903" fmla="*/ 0 w 3885086"/>
                <a:gd name="connsiteY3-904" fmla="*/ 907689 h 4099313"/>
                <a:gd name="connsiteX4-905" fmla="*/ 1629 w 3885086"/>
                <a:gd name="connsiteY4-906" fmla="*/ 908652 h 4099313"/>
                <a:gd name="connsiteX5-907" fmla="*/ 0 w 3885086"/>
                <a:gd name="connsiteY5-908" fmla="*/ 907689 h 4099313"/>
                <a:gd name="connsiteX6-909" fmla="*/ 1621631 w 3885086"/>
                <a:gd name="connsiteY6-910" fmla="*/ 312073 h 4099313"/>
                <a:gd name="connsiteX7-911" fmla="*/ 1621631 w 3885086"/>
                <a:gd name="connsiteY7-912" fmla="*/ 312377 h 4099313"/>
                <a:gd name="connsiteX8-913" fmla="*/ 1621631 w 3885086"/>
                <a:gd name="connsiteY8-914" fmla="*/ 312073 h 4099313"/>
                <a:gd name="connsiteX9-915" fmla="*/ 3447906 w 3885086"/>
                <a:gd name="connsiteY9-916" fmla="*/ 2047472 h 4099313"/>
                <a:gd name="connsiteX10-917" fmla="*/ 3759981 w 3885086"/>
                <a:gd name="connsiteY10-918" fmla="*/ 2047473 h 4099313"/>
                <a:gd name="connsiteX11-919" fmla="*/ 1708141 w 3885086"/>
                <a:gd name="connsiteY11-920" fmla="*/ 4099313 h 4099313"/>
                <a:gd name="connsiteX12-921" fmla="*/ 3447906 w 3885086"/>
                <a:gd name="connsiteY12-922" fmla="*/ 2047472 h 4099313"/>
                <a:gd name="connsiteX13-923" fmla="*/ 1621631 w 3885086"/>
                <a:gd name="connsiteY13-924" fmla="*/ 0 h 4099313"/>
                <a:gd name="connsiteX14-925" fmla="*/ 1621631 w 3885086"/>
                <a:gd name="connsiteY14-926" fmla="*/ 312073 h 4099313"/>
                <a:gd name="connsiteX15-927" fmla="*/ 270720 w 3885086"/>
                <a:gd name="connsiteY15-928" fmla="*/ 1067768 h 4099313"/>
                <a:gd name="connsiteX16-929" fmla="*/ 1629 w 3885086"/>
                <a:gd name="connsiteY16-930" fmla="*/ 908652 h 4099313"/>
                <a:gd name="connsiteX17-931" fmla="*/ 1621631 w 3885086"/>
                <a:gd name="connsiteY17-932" fmla="*/ 0 h 4099313"/>
                <a:gd name="connsiteX0-933" fmla="*/ 270720 w 3760643"/>
                <a:gd name="connsiteY0-934" fmla="*/ 1067768 h 2047473"/>
                <a:gd name="connsiteX1-935" fmla="*/ 273843 w 3760643"/>
                <a:gd name="connsiteY1-936" fmla="*/ 1069614 h 2047473"/>
                <a:gd name="connsiteX2-937" fmla="*/ 270720 w 3760643"/>
                <a:gd name="connsiteY2-938" fmla="*/ 1067768 h 2047473"/>
                <a:gd name="connsiteX3-939" fmla="*/ 0 w 3760643"/>
                <a:gd name="connsiteY3-940" fmla="*/ 907689 h 2047473"/>
                <a:gd name="connsiteX4-941" fmla="*/ 1629 w 3760643"/>
                <a:gd name="connsiteY4-942" fmla="*/ 908652 h 2047473"/>
                <a:gd name="connsiteX5-943" fmla="*/ 0 w 3760643"/>
                <a:gd name="connsiteY5-944" fmla="*/ 907689 h 2047473"/>
                <a:gd name="connsiteX6-945" fmla="*/ 1621631 w 3760643"/>
                <a:gd name="connsiteY6-946" fmla="*/ 312073 h 2047473"/>
                <a:gd name="connsiteX7-947" fmla="*/ 1621631 w 3760643"/>
                <a:gd name="connsiteY7-948" fmla="*/ 312377 h 2047473"/>
                <a:gd name="connsiteX8-949" fmla="*/ 1621631 w 3760643"/>
                <a:gd name="connsiteY8-950" fmla="*/ 312073 h 2047473"/>
                <a:gd name="connsiteX9-951" fmla="*/ 3447906 w 3760643"/>
                <a:gd name="connsiteY9-952" fmla="*/ 2047472 h 2047473"/>
                <a:gd name="connsiteX10-953" fmla="*/ 3759981 w 3760643"/>
                <a:gd name="connsiteY10-954" fmla="*/ 2047473 h 2047473"/>
                <a:gd name="connsiteX11-955" fmla="*/ 3447906 w 3760643"/>
                <a:gd name="connsiteY11-956" fmla="*/ 2047472 h 2047473"/>
                <a:gd name="connsiteX12-957" fmla="*/ 1621631 w 3760643"/>
                <a:gd name="connsiteY12-958" fmla="*/ 0 h 2047473"/>
                <a:gd name="connsiteX13-959" fmla="*/ 1621631 w 3760643"/>
                <a:gd name="connsiteY13-960" fmla="*/ 312073 h 2047473"/>
                <a:gd name="connsiteX14-961" fmla="*/ 270720 w 3760643"/>
                <a:gd name="connsiteY14-962" fmla="*/ 1067768 h 2047473"/>
                <a:gd name="connsiteX15-963" fmla="*/ 1629 w 3760643"/>
                <a:gd name="connsiteY15-964" fmla="*/ 908652 h 2047473"/>
                <a:gd name="connsiteX16-965" fmla="*/ 1621631 w 3760643"/>
                <a:gd name="connsiteY16-966" fmla="*/ 0 h 2047473"/>
                <a:gd name="connsiteX0-967" fmla="*/ 270720 w 1621631"/>
                <a:gd name="connsiteY0-968" fmla="*/ 1067768 h 1069614"/>
                <a:gd name="connsiteX1-969" fmla="*/ 273843 w 1621631"/>
                <a:gd name="connsiteY1-970" fmla="*/ 1069614 h 1069614"/>
                <a:gd name="connsiteX2-971" fmla="*/ 270720 w 1621631"/>
                <a:gd name="connsiteY2-972" fmla="*/ 1067768 h 1069614"/>
                <a:gd name="connsiteX3-973" fmla="*/ 0 w 1621631"/>
                <a:gd name="connsiteY3-974" fmla="*/ 907689 h 1069614"/>
                <a:gd name="connsiteX4-975" fmla="*/ 1629 w 1621631"/>
                <a:gd name="connsiteY4-976" fmla="*/ 908652 h 1069614"/>
                <a:gd name="connsiteX5-977" fmla="*/ 0 w 1621631"/>
                <a:gd name="connsiteY5-978" fmla="*/ 907689 h 1069614"/>
                <a:gd name="connsiteX6-979" fmla="*/ 1621631 w 1621631"/>
                <a:gd name="connsiteY6-980" fmla="*/ 312073 h 1069614"/>
                <a:gd name="connsiteX7-981" fmla="*/ 1621631 w 1621631"/>
                <a:gd name="connsiteY7-982" fmla="*/ 312377 h 1069614"/>
                <a:gd name="connsiteX8-983" fmla="*/ 1621631 w 1621631"/>
                <a:gd name="connsiteY8-984" fmla="*/ 312073 h 1069614"/>
                <a:gd name="connsiteX9-985" fmla="*/ 1621631 w 1621631"/>
                <a:gd name="connsiteY9-986" fmla="*/ 0 h 1069614"/>
                <a:gd name="connsiteX10-987" fmla="*/ 1621631 w 1621631"/>
                <a:gd name="connsiteY10-988" fmla="*/ 312073 h 1069614"/>
                <a:gd name="connsiteX11-989" fmla="*/ 270720 w 1621631"/>
                <a:gd name="connsiteY11-990" fmla="*/ 1067768 h 1069614"/>
                <a:gd name="connsiteX12-991" fmla="*/ 1629 w 1621631"/>
                <a:gd name="connsiteY12-992" fmla="*/ 908652 h 1069614"/>
                <a:gd name="connsiteX13-993" fmla="*/ 1621631 w 1621631"/>
                <a:gd name="connsiteY13-994" fmla="*/ 0 h 10696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w="6350" cap="flat" cmpd="sng" algn="ctr">
              <a:noFill/>
              <a:prstDash val="solid"/>
              <a:miter lim="800000"/>
              <a:headEnd type="none" w="med" len="med"/>
              <a:tailEnd type="none" w="med" len="med"/>
            </a:ln>
            <a:effectLst/>
          </p:spPr>
          <p:txBody>
            <a:bodyPr rot="0" spcFirstLastPara="0" vertOverflow="overflow" horzOverflow="overflow" vert="horz" wrap="square" lIns="69914" tIns="34956" rIns="34956" bIns="69914" numCol="1" spcCol="0" rtlCol="0" fromWordArt="0" anchor="b" anchorCtr="0" forceAA="0" compatLnSpc="1">
              <a:noAutofit/>
            </a:bodyPr>
            <a:lstStyle/>
            <a:p>
              <a:pPr marL="0" marR="0" lvl="0" indent="0" algn="ctr" defTabSz="698500" eaLnBrk="1" fontAlgn="base" latinLnBrk="0" hangingPunct="1">
                <a:lnSpc>
                  <a:spcPct val="100000"/>
                </a:lnSpc>
                <a:spcBef>
                  <a:spcPct val="0"/>
                </a:spcBef>
                <a:spcAft>
                  <a:spcPct val="0"/>
                </a:spcAft>
                <a:buClrTx/>
                <a:buSzTx/>
                <a:buFontTx/>
                <a:buNone/>
                <a:defRPr/>
              </a:pPr>
              <a:endParaRPr kumimoji="0" lang="en-US" sz="2400" b="0" i="0" u="none" strike="noStrike" kern="0" cap="none" spc="-38" normalizeH="0" baseline="0" noProof="0" dirty="0">
                <a:ln>
                  <a:noFill/>
                </a:ln>
                <a:solidFill>
                  <a:prstClr val="black">
                    <a:lumMod val="65000"/>
                    <a:lumOff val="35000"/>
                  </a:prstClr>
                </a:solidFill>
                <a:effectLst/>
                <a:uLnTx/>
                <a:uFillTx/>
                <a:latin typeface="+mn-ea"/>
                <a:cs typeface="Segoe UI" panose="020B0502040204020203" pitchFamily="34" charset="0"/>
                <a:sym typeface="方正黑体简体" panose="02000000000000000000" pitchFamily="2" charset="-122"/>
              </a:endParaRPr>
            </a:p>
          </p:txBody>
        </p:sp>
      </p:grpSp>
      <p:sp>
        <p:nvSpPr>
          <p:cNvPr id="45" name="矩形: 圆角 44"/>
          <p:cNvSpPr/>
          <p:nvPr>
            <p:custDataLst>
              <p:tags r:id="rId3"/>
            </p:custDataLst>
          </p:nvPr>
        </p:nvSpPr>
        <p:spPr>
          <a:xfrm>
            <a:off x="2204085" y="1064895"/>
            <a:ext cx="9811385" cy="5591175"/>
          </a:xfrm>
          <a:prstGeom prst="roundRect">
            <a:avLst/>
          </a:prstGeom>
          <a:solidFill>
            <a:srgbClr val="33597A"/>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1" forceAA="0" compatLnSpc="1">
            <a:noAutofit/>
          </a:bodyPr>
          <a:lstStyle/>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（十）是否在直接费用中列支打印纸、硒鼓、U盘、个人计算机及配件等通用办公用品及办公设备费用，列支日常办公</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          用的水、电、气、暖、通讯费、邮寄费、房屋租金等支撑条件费用</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（十一）是否超标准发放劳务费，包括支付给临时聘请的咨询专家的费用；是否超范围发放劳务费，包括给参与本项目</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             及所属课题研究和管理的相关人员发放专家咨询费；是否存在以任何形式回收劳务费的情况</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（十二）是否在直接费用中列支应当由个人承担的有关费用和支付各种罚款、捐款、赞助、投资、偿还债务</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（十三）是否在直接费用中列支论文润色、编辑、翻译或修改等费用；是否在依托单位制定的掠夺性期刊预警名单上发</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             表论文并列支发表费用 </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（十四）是否列支应由个人承担的知识产权费用，包括知识产权代理费</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（十五）是否通过虚假合同、虚假票据、虚构事项、虚报人员等弄虚作假，转移、套取、报销项目资金</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（十六）是否存在项目资金在原依托单位违规使用的情况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（十七）是否存在项目资金在合作单位违规使用的情况</a:t>
            </a:r>
          </a:p>
          <a:p>
            <a:pPr lvl="0" algn="just">
              <a:lnSpc>
                <a:spcPct val="130000"/>
              </a:lnSpc>
              <a:buClrTx/>
              <a:buSzTx/>
              <a:buFontTx/>
            </a:pPr>
            <a:r>
              <a:rPr lang="zh-CN" altLang="en-US" sz="1400" kern="100" dirty="0">
                <a:solidFill>
                  <a:srgbClr val="FF0000"/>
                </a:solidFill>
                <a:effectLst/>
                <a:highlight>
                  <a:srgbClr val="FFFF00"/>
                </a:highlight>
                <a:latin typeface="微软雅黑" panose="020B0503020204020204" charset="-122"/>
                <a:ea typeface="微软雅黑" panose="020B0503020204020204" charset="-122"/>
                <a:cs typeface="楷体" panose="02010609060101010101" pitchFamily="49" charset="-122"/>
                <a:sym typeface="+mn-ea"/>
              </a:rPr>
              <a:t>（十八）是否存在结余经费违规使用的情况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（十九）是否存在项目资金来源和支出渠道不一致的情况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（二十）是否将其他项目的支出调账到本项目</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（二十一）是否存在长期借款不及时冲账的情况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（二十二）是否存在项目执行期间经费执行率低于50%的情况</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（二十三）是否存在其他违反中央八项规定精神、触犯国家法律法规、违背科学共同体行为规范等不符合项目资金使用</a:t>
            </a:r>
          </a:p>
          <a:p>
            <a:pPr lvl="0" algn="just">
              <a:lnSpc>
                <a:spcPct val="130000"/>
              </a:lnSpc>
              <a:buClrTx/>
              <a:buSzTx/>
              <a:buFontTx/>
            </a:pP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 </a:t>
            </a:r>
            <a:r>
              <a:rPr lang="en-US" altLang="zh-CN" sz="1400" kern="100" dirty="0">
                <a:effectLst/>
                <a:latin typeface="微软雅黑" panose="020B0503020204020204" charset="-122"/>
                <a:ea typeface="微软雅黑" panose="020B0503020204020204" charset="-122"/>
                <a:cs typeface="楷体" panose="02010609060101010101" pitchFamily="49" charset="-122"/>
                <a:sym typeface="+mn-ea"/>
              </a:rPr>
              <a:t>               </a:t>
            </a:r>
            <a:r>
              <a:rPr lang="zh-CN" altLang="en-US" sz="1400" kern="100" dirty="0">
                <a:effectLst/>
                <a:latin typeface="微软雅黑" panose="020B0503020204020204" charset="-122"/>
                <a:ea typeface="微软雅黑" panose="020B0503020204020204" charset="-122"/>
                <a:cs typeface="楷体" panose="02010609060101010101" pitchFamily="49" charset="-122"/>
                <a:sym typeface="+mn-ea"/>
              </a:rPr>
              <a:t>合规性、合理性、真实性、相关性原则的行为</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82,&quot;left&quot;:110.3312598425197,&quot;top&quot;:100.4,&quot;width&quot;:742.2444881889766}"/>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777</Words>
  <Application>Microsoft Office PowerPoint</Application>
  <PresentationFormat>宽屏</PresentationFormat>
  <Paragraphs>45</Paragraphs>
  <Slides>3</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vt:i4>
      </vt:variant>
    </vt:vector>
  </HeadingPairs>
  <TitlesOfParts>
    <vt:vector size="10" baseType="lpstr">
      <vt:lpstr>等线</vt:lpstr>
      <vt:lpstr>等线 Light</vt:lpstr>
      <vt:lpstr>华文楷体</vt:lpstr>
      <vt:lpstr>微软雅黑</vt:lpstr>
      <vt:lpstr>Arial</vt:lpstr>
      <vt:lpstr>Times New Roman</vt:lpstr>
      <vt:lpstr>Office 主题​​</vt:lpstr>
      <vt:lpstr>国家自然科学基金项目资金监督检查主要内容 (节选） </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国家自然科学基金项目资金监督检查主要内容 (节选） </dc:title>
  <dc:creator>刘 凝音</dc:creator>
  <cp:lastModifiedBy>刘 凝音</cp:lastModifiedBy>
  <cp:revision>1</cp:revision>
  <dcterms:created xsi:type="dcterms:W3CDTF">2025-08-28T01:55:00Z</dcterms:created>
  <dcterms:modified xsi:type="dcterms:W3CDTF">2025-08-28T01:58:52Z</dcterms:modified>
</cp:coreProperties>
</file>